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4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85D38-1EBB-41A4-94C0-096C519D880E}" v="18" dt="2022-03-23T20:52:58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3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Masná | ADRA" userId="857be0a8-77d0-4521-bb90-16d33d156d4f" providerId="ADAL" clId="{AA1A05FB-B2DC-4E0D-8FCF-3A948E435987}"/>
    <pc:docChg chg="undo custSel delSld modSld">
      <pc:chgData name="Eliška Masná | ADRA" userId="857be0a8-77d0-4521-bb90-16d33d156d4f" providerId="ADAL" clId="{AA1A05FB-B2DC-4E0D-8FCF-3A948E435987}" dt="2022-03-23T21:06:55.224" v="120" actId="1076"/>
      <pc:docMkLst>
        <pc:docMk/>
      </pc:docMkLst>
      <pc:sldChg chg="del">
        <pc:chgData name="Eliška Masná | ADRA" userId="857be0a8-77d0-4521-bb90-16d33d156d4f" providerId="ADAL" clId="{AA1A05FB-B2DC-4E0D-8FCF-3A948E435987}" dt="2022-03-23T21:06:07.331" v="76" actId="47"/>
        <pc:sldMkLst>
          <pc:docMk/>
          <pc:sldMk cId="2299901548" sldId="256"/>
        </pc:sldMkLst>
      </pc:sldChg>
      <pc:sldChg chg="modSp mod">
        <pc:chgData name="Eliška Masná | ADRA" userId="857be0a8-77d0-4521-bb90-16d33d156d4f" providerId="ADAL" clId="{AA1A05FB-B2DC-4E0D-8FCF-3A948E435987}" dt="2022-03-23T21:06:02.696" v="73" actId="1076"/>
        <pc:sldMkLst>
          <pc:docMk/>
          <pc:sldMk cId="1136718762" sldId="260"/>
        </pc:sldMkLst>
        <pc:spChg chg="mod">
          <ac:chgData name="Eliška Masná | ADRA" userId="857be0a8-77d0-4521-bb90-16d33d156d4f" providerId="ADAL" clId="{AA1A05FB-B2DC-4E0D-8FCF-3A948E435987}" dt="2022-03-23T21:05:53.976" v="70" actId="122"/>
          <ac:spMkLst>
            <pc:docMk/>
            <pc:sldMk cId="1136718762" sldId="260"/>
            <ac:spMk id="11" creationId="{50E8F2D9-1127-4C78-BE37-56602F259614}"/>
          </ac:spMkLst>
        </pc:spChg>
        <pc:spChg chg="mod">
          <ac:chgData name="Eliška Masná | ADRA" userId="857be0a8-77d0-4521-bb90-16d33d156d4f" providerId="ADAL" clId="{AA1A05FB-B2DC-4E0D-8FCF-3A948E435987}" dt="2022-03-23T21:06:02.696" v="73" actId="1076"/>
          <ac:spMkLst>
            <pc:docMk/>
            <pc:sldMk cId="1136718762" sldId="260"/>
            <ac:spMk id="12" creationId="{1C5E9A17-3471-477C-9A1E-4E0D8EB0CA83}"/>
          </ac:spMkLst>
        </pc:spChg>
        <pc:spChg chg="mod">
          <ac:chgData name="Eliška Masná | ADRA" userId="857be0a8-77d0-4521-bb90-16d33d156d4f" providerId="ADAL" clId="{AA1A05FB-B2DC-4E0D-8FCF-3A948E435987}" dt="2022-03-23T21:05:58.552" v="72" actId="1076"/>
          <ac:spMkLst>
            <pc:docMk/>
            <pc:sldMk cId="1136718762" sldId="260"/>
            <ac:spMk id="13" creationId="{2A63639B-B51A-4D1D-8846-4974E26BA338}"/>
          </ac:spMkLst>
        </pc:spChg>
        <pc:picChg chg="mod">
          <ac:chgData name="Eliška Masná | ADRA" userId="857be0a8-77d0-4521-bb90-16d33d156d4f" providerId="ADAL" clId="{AA1A05FB-B2DC-4E0D-8FCF-3A948E435987}" dt="2022-03-23T21:05:23.017" v="7" actId="14826"/>
          <ac:picMkLst>
            <pc:docMk/>
            <pc:sldMk cId="1136718762" sldId="260"/>
            <ac:picMk id="4" creationId="{387186FC-0855-4B5B-9C54-52F0AE576E74}"/>
          </ac:picMkLst>
        </pc:picChg>
        <pc:picChg chg="mod">
          <ac:chgData name="Eliška Masná | ADRA" userId="857be0a8-77d0-4521-bb90-16d33d156d4f" providerId="ADAL" clId="{AA1A05FB-B2DC-4E0D-8FCF-3A948E435987}" dt="2022-03-23T21:05:05.424" v="5" actId="14826"/>
          <ac:picMkLst>
            <pc:docMk/>
            <pc:sldMk cId="1136718762" sldId="260"/>
            <ac:picMk id="6" creationId="{BC6B350C-5214-472E-95C7-485D1ACEE19F}"/>
          </ac:picMkLst>
        </pc:picChg>
        <pc:picChg chg="mod">
          <ac:chgData name="Eliška Masná | ADRA" userId="857be0a8-77d0-4521-bb90-16d33d156d4f" providerId="ADAL" clId="{AA1A05FB-B2DC-4E0D-8FCF-3A948E435987}" dt="2022-03-23T21:05:17.563" v="6" actId="14826"/>
          <ac:picMkLst>
            <pc:docMk/>
            <pc:sldMk cId="1136718762" sldId="260"/>
            <ac:picMk id="7" creationId="{D7CBFA34-FE24-4B0A-A6CB-D0FE1C6AD2EE}"/>
          </ac:picMkLst>
        </pc:picChg>
      </pc:sldChg>
      <pc:sldChg chg="del">
        <pc:chgData name="Eliška Masná | ADRA" userId="857be0a8-77d0-4521-bb90-16d33d156d4f" providerId="ADAL" clId="{AA1A05FB-B2DC-4E0D-8FCF-3A948E435987}" dt="2022-03-23T21:06:05.811" v="74" actId="47"/>
        <pc:sldMkLst>
          <pc:docMk/>
          <pc:sldMk cId="1606070850" sldId="261"/>
        </pc:sldMkLst>
      </pc:sldChg>
      <pc:sldChg chg="del">
        <pc:chgData name="Eliška Masná | ADRA" userId="857be0a8-77d0-4521-bb90-16d33d156d4f" providerId="ADAL" clId="{AA1A05FB-B2DC-4E0D-8FCF-3A948E435987}" dt="2022-03-23T21:06:08.192" v="77" actId="47"/>
        <pc:sldMkLst>
          <pc:docMk/>
          <pc:sldMk cId="1645597964" sldId="262"/>
        </pc:sldMkLst>
      </pc:sldChg>
      <pc:sldChg chg="del">
        <pc:chgData name="Eliška Masná | ADRA" userId="857be0a8-77d0-4521-bb90-16d33d156d4f" providerId="ADAL" clId="{AA1A05FB-B2DC-4E0D-8FCF-3A948E435987}" dt="2022-03-23T21:06:06.436" v="75" actId="47"/>
        <pc:sldMkLst>
          <pc:docMk/>
          <pc:sldMk cId="3483745098" sldId="263"/>
        </pc:sldMkLst>
      </pc:sldChg>
      <pc:sldChg chg="modSp mod">
        <pc:chgData name="Eliška Masná | ADRA" userId="857be0a8-77d0-4521-bb90-16d33d156d4f" providerId="ADAL" clId="{AA1A05FB-B2DC-4E0D-8FCF-3A948E435987}" dt="2022-03-23T21:06:55.224" v="120" actId="1076"/>
        <pc:sldMkLst>
          <pc:docMk/>
          <pc:sldMk cId="3018047796" sldId="264"/>
        </pc:sldMkLst>
        <pc:spChg chg="mod">
          <ac:chgData name="Eliška Masná | ADRA" userId="857be0a8-77d0-4521-bb90-16d33d156d4f" providerId="ADAL" clId="{AA1A05FB-B2DC-4E0D-8FCF-3A948E435987}" dt="2022-03-23T21:06:33.744" v="105" actId="1076"/>
          <ac:spMkLst>
            <pc:docMk/>
            <pc:sldMk cId="3018047796" sldId="264"/>
            <ac:spMk id="11" creationId="{F12D917A-8F50-429C-A633-BAAB4E780F57}"/>
          </ac:spMkLst>
        </pc:spChg>
        <pc:spChg chg="mod">
          <ac:chgData name="Eliška Masná | ADRA" userId="857be0a8-77d0-4521-bb90-16d33d156d4f" providerId="ADAL" clId="{AA1A05FB-B2DC-4E0D-8FCF-3A948E435987}" dt="2022-03-23T21:06:55.224" v="120" actId="1076"/>
          <ac:spMkLst>
            <pc:docMk/>
            <pc:sldMk cId="3018047796" sldId="264"/>
            <ac:spMk id="12" creationId="{708F6A93-AFCA-4FE0-8985-42343FCB650B}"/>
          </ac:spMkLst>
        </pc:spChg>
        <pc:spChg chg="mod">
          <ac:chgData name="Eliška Masná | ADRA" userId="857be0a8-77d0-4521-bb90-16d33d156d4f" providerId="ADAL" clId="{AA1A05FB-B2DC-4E0D-8FCF-3A948E435987}" dt="2022-03-23T21:06:43.264" v="118" actId="1076"/>
          <ac:spMkLst>
            <pc:docMk/>
            <pc:sldMk cId="3018047796" sldId="264"/>
            <ac:spMk id="13" creationId="{841A89DB-FC51-4B75-952F-0EC3CA63E324}"/>
          </ac:spMkLst>
        </pc:spChg>
        <pc:picChg chg="mod">
          <ac:chgData name="Eliška Masná | ADRA" userId="857be0a8-77d0-4521-bb90-16d33d156d4f" providerId="ADAL" clId="{AA1A05FB-B2DC-4E0D-8FCF-3A948E435987}" dt="2022-03-23T21:04:57.400" v="4" actId="14826"/>
          <ac:picMkLst>
            <pc:docMk/>
            <pc:sldMk cId="3018047796" sldId="264"/>
            <ac:picMk id="5" creationId="{B043CF38-3140-4B2B-A5D6-98FCFEF732B6}"/>
          </ac:picMkLst>
        </pc:picChg>
        <pc:picChg chg="mod">
          <ac:chgData name="Eliška Masná | ADRA" userId="857be0a8-77d0-4521-bb90-16d33d156d4f" providerId="ADAL" clId="{AA1A05FB-B2DC-4E0D-8FCF-3A948E435987}" dt="2022-03-23T21:04:45.963" v="2" actId="14826"/>
          <ac:picMkLst>
            <pc:docMk/>
            <pc:sldMk cId="3018047796" sldId="264"/>
            <ac:picMk id="8" creationId="{7780482E-C156-44CE-B3F4-81C2175D3659}"/>
          </ac:picMkLst>
        </pc:picChg>
        <pc:picChg chg="mod">
          <ac:chgData name="Eliška Masná | ADRA" userId="857be0a8-77d0-4521-bb90-16d33d156d4f" providerId="ADAL" clId="{AA1A05FB-B2DC-4E0D-8FCF-3A948E435987}" dt="2022-03-23T21:04:51.795" v="3" actId="14826"/>
          <ac:picMkLst>
            <pc:docMk/>
            <pc:sldMk cId="3018047796" sldId="264"/>
            <ac:picMk id="9" creationId="{B726111C-E35F-42D7-8B53-42302485F592}"/>
          </ac:picMkLst>
        </pc:picChg>
      </pc:sldChg>
    </pc:docChg>
  </pc:docChgLst>
  <pc:docChgLst>
    <pc:chgData name="Eliška Masná | ADRA" userId="857be0a8-77d0-4521-bb90-16d33d156d4f" providerId="ADAL" clId="{6F385D38-1EBB-41A4-94C0-096C519D880E}"/>
    <pc:docChg chg="undo redo custSel addSld delSld modSld sldOrd">
      <pc:chgData name="Eliška Masná | ADRA" userId="857be0a8-77d0-4521-bb90-16d33d156d4f" providerId="ADAL" clId="{6F385D38-1EBB-41A4-94C0-096C519D880E}" dt="2022-03-23T21:01:11.152" v="405" actId="1036"/>
      <pc:docMkLst>
        <pc:docMk/>
      </pc:docMkLst>
      <pc:sldChg chg="addSp delSp modSp mod ord">
        <pc:chgData name="Eliška Masná | ADRA" userId="857be0a8-77d0-4521-bb90-16d33d156d4f" providerId="ADAL" clId="{6F385D38-1EBB-41A4-94C0-096C519D880E}" dt="2022-03-23T21:00:27.556" v="163" actId="1035"/>
        <pc:sldMkLst>
          <pc:docMk/>
          <pc:sldMk cId="2299901548" sldId="256"/>
        </pc:sldMkLst>
        <pc:spChg chg="add mod">
          <ac:chgData name="Eliška Masná | ADRA" userId="857be0a8-77d0-4521-bb90-16d33d156d4f" providerId="ADAL" clId="{6F385D38-1EBB-41A4-94C0-096C519D880E}" dt="2022-03-23T21:00:07.312" v="133" actId="1076"/>
          <ac:spMkLst>
            <pc:docMk/>
            <pc:sldMk cId="2299901548" sldId="256"/>
            <ac:spMk id="10" creationId="{DD70BCB3-F710-4CBA-83FB-DF8F3165C013}"/>
          </ac:spMkLst>
        </pc:spChg>
        <pc:spChg chg="add mod">
          <ac:chgData name="Eliška Masná | ADRA" userId="857be0a8-77d0-4521-bb90-16d33d156d4f" providerId="ADAL" clId="{6F385D38-1EBB-41A4-94C0-096C519D880E}" dt="2022-03-23T21:00:07.312" v="133" actId="1076"/>
          <ac:spMkLst>
            <pc:docMk/>
            <pc:sldMk cId="2299901548" sldId="256"/>
            <ac:spMk id="11" creationId="{FFDE7D35-448A-4209-8F1E-12CBE50BCA12}"/>
          </ac:spMkLst>
        </pc:spChg>
        <pc:spChg chg="add mod">
          <ac:chgData name="Eliška Masná | ADRA" userId="857be0a8-77d0-4521-bb90-16d33d156d4f" providerId="ADAL" clId="{6F385D38-1EBB-41A4-94C0-096C519D880E}" dt="2022-03-23T21:00:07.312" v="133" actId="1076"/>
          <ac:spMkLst>
            <pc:docMk/>
            <pc:sldMk cId="2299901548" sldId="256"/>
            <ac:spMk id="12" creationId="{168BA23A-37F8-43E5-874F-D0152D8FB5FB}"/>
          </ac:spMkLst>
        </pc:spChg>
        <pc:picChg chg="mod">
          <ac:chgData name="Eliška Masná | ADRA" userId="857be0a8-77d0-4521-bb90-16d33d156d4f" providerId="ADAL" clId="{6F385D38-1EBB-41A4-94C0-096C519D880E}" dt="2022-03-23T21:00:27.556" v="163" actId="1035"/>
          <ac:picMkLst>
            <pc:docMk/>
            <pc:sldMk cId="2299901548" sldId="256"/>
            <ac:picMk id="4" creationId="{387186FC-0855-4B5B-9C54-52F0AE576E74}"/>
          </ac:picMkLst>
        </pc:picChg>
        <pc:picChg chg="mod">
          <ac:chgData name="Eliška Masná | ADRA" userId="857be0a8-77d0-4521-bb90-16d33d156d4f" providerId="ADAL" clId="{6F385D38-1EBB-41A4-94C0-096C519D880E}" dt="2022-03-23T21:00:27.556" v="163" actId="1035"/>
          <ac:picMkLst>
            <pc:docMk/>
            <pc:sldMk cId="2299901548" sldId="256"/>
            <ac:picMk id="6" creationId="{BC6B350C-5214-472E-95C7-485D1ACEE19F}"/>
          </ac:picMkLst>
        </pc:picChg>
        <pc:picChg chg="mod">
          <ac:chgData name="Eliška Masná | ADRA" userId="857be0a8-77d0-4521-bb90-16d33d156d4f" providerId="ADAL" clId="{6F385D38-1EBB-41A4-94C0-096C519D880E}" dt="2022-03-23T21:00:27.556" v="163" actId="1035"/>
          <ac:picMkLst>
            <pc:docMk/>
            <pc:sldMk cId="2299901548" sldId="256"/>
            <ac:picMk id="7" creationId="{D7CBFA34-FE24-4B0A-A6CB-D0FE1C6AD2EE}"/>
          </ac:picMkLst>
        </pc:picChg>
        <pc:picChg chg="del">
          <ac:chgData name="Eliška Masná | ADRA" userId="857be0a8-77d0-4521-bb90-16d33d156d4f" providerId="ADAL" clId="{6F385D38-1EBB-41A4-94C0-096C519D880E}" dt="2022-03-23T20:48:44.303" v="4" actId="478"/>
          <ac:picMkLst>
            <pc:docMk/>
            <pc:sldMk cId="2299901548" sldId="256"/>
            <ac:picMk id="8" creationId="{7780482E-C156-44CE-B3F4-81C2175D3659}"/>
          </ac:picMkLst>
        </pc:picChg>
        <pc:picChg chg="del">
          <ac:chgData name="Eliška Masná | ADRA" userId="857be0a8-77d0-4521-bb90-16d33d156d4f" providerId="ADAL" clId="{6F385D38-1EBB-41A4-94C0-096C519D880E}" dt="2022-03-23T20:48:44.303" v="4" actId="478"/>
          <ac:picMkLst>
            <pc:docMk/>
            <pc:sldMk cId="2299901548" sldId="256"/>
            <ac:picMk id="9" creationId="{B726111C-E35F-42D7-8B53-42302485F592}"/>
          </ac:picMkLst>
        </pc:picChg>
      </pc:sldChg>
      <pc:sldChg chg="addSp delSp modSp del mod">
        <pc:chgData name="Eliška Masná | ADRA" userId="857be0a8-77d0-4521-bb90-16d33d156d4f" providerId="ADAL" clId="{6F385D38-1EBB-41A4-94C0-096C519D880E}" dt="2022-03-23T20:53:02.909" v="83" actId="47"/>
        <pc:sldMkLst>
          <pc:docMk/>
          <pc:sldMk cId="3291660846" sldId="259"/>
        </pc:sldMkLst>
        <pc:spChg chg="del">
          <ac:chgData name="Eliška Masná | ADRA" userId="857be0a8-77d0-4521-bb90-16d33d156d4f" providerId="ADAL" clId="{6F385D38-1EBB-41A4-94C0-096C519D880E}" dt="2022-03-23T20:49:33.209" v="18" actId="478"/>
          <ac:spMkLst>
            <pc:docMk/>
            <pc:sldMk cId="3291660846" sldId="259"/>
            <ac:spMk id="2" creationId="{CD834E8A-9378-4F7E-9DDE-6BD0F9A0188D}"/>
          </ac:spMkLst>
        </pc:spChg>
        <pc:spChg chg="del">
          <ac:chgData name="Eliška Masná | ADRA" userId="857be0a8-77d0-4521-bb90-16d33d156d4f" providerId="ADAL" clId="{6F385D38-1EBB-41A4-94C0-096C519D880E}" dt="2022-03-23T20:50:32.734" v="38" actId="21"/>
          <ac:spMkLst>
            <pc:docMk/>
            <pc:sldMk cId="3291660846" sldId="259"/>
            <ac:spMk id="4" creationId="{D1CA2C9A-9121-41F9-AEB5-A83EBAFC6C48}"/>
          </ac:spMkLst>
        </pc:spChg>
        <pc:spChg chg="del">
          <ac:chgData name="Eliška Masná | ADRA" userId="857be0a8-77d0-4521-bb90-16d33d156d4f" providerId="ADAL" clId="{6F385D38-1EBB-41A4-94C0-096C519D880E}" dt="2022-03-23T20:51:07.668" v="49" actId="21"/>
          <ac:spMkLst>
            <pc:docMk/>
            <pc:sldMk cId="3291660846" sldId="259"/>
            <ac:spMk id="5" creationId="{01F5BAC8-B35E-4C61-8153-A90031ECD71F}"/>
          </ac:spMkLst>
        </pc:spChg>
        <pc:spChg chg="add del mod">
          <ac:chgData name="Eliška Masná | ADRA" userId="857be0a8-77d0-4521-bb90-16d33d156d4f" providerId="ADAL" clId="{6F385D38-1EBB-41A4-94C0-096C519D880E}" dt="2022-03-23T20:49:35.547" v="19" actId="478"/>
          <ac:spMkLst>
            <pc:docMk/>
            <pc:sldMk cId="3291660846" sldId="259"/>
            <ac:spMk id="6" creationId="{EA213121-F8F0-4988-9D3A-598F82939438}"/>
          </ac:spMkLst>
        </pc:spChg>
        <pc:spChg chg="del">
          <ac:chgData name="Eliška Masná | ADRA" userId="857be0a8-77d0-4521-bb90-16d33d156d4f" providerId="ADAL" clId="{6F385D38-1EBB-41A4-94C0-096C519D880E}" dt="2022-03-23T20:52:56.153" v="80" actId="21"/>
          <ac:spMkLst>
            <pc:docMk/>
            <pc:sldMk cId="3291660846" sldId="259"/>
            <ac:spMk id="7" creationId="{2496BCE6-173F-45C5-9433-162D613226FD}"/>
          </ac:spMkLst>
        </pc:spChg>
        <pc:spChg chg="del">
          <ac:chgData name="Eliška Masná | ADRA" userId="857be0a8-77d0-4521-bb90-16d33d156d4f" providerId="ADAL" clId="{6F385D38-1EBB-41A4-94C0-096C519D880E}" dt="2022-03-23T20:52:10.668" v="66" actId="21"/>
          <ac:spMkLst>
            <pc:docMk/>
            <pc:sldMk cId="3291660846" sldId="259"/>
            <ac:spMk id="8" creationId="{1549BE1C-1095-449A-B14F-30E802FCC654}"/>
          </ac:spMkLst>
        </pc:spChg>
        <pc:spChg chg="del">
          <ac:chgData name="Eliška Masná | ADRA" userId="857be0a8-77d0-4521-bb90-16d33d156d4f" providerId="ADAL" clId="{6F385D38-1EBB-41A4-94C0-096C519D880E}" dt="2022-03-23T20:49:40.058" v="20" actId="21"/>
          <ac:spMkLst>
            <pc:docMk/>
            <pc:sldMk cId="3291660846" sldId="259"/>
            <ac:spMk id="15" creationId="{C89777B5-3EF7-410E-B838-FC593BFA446E}"/>
          </ac:spMkLst>
        </pc:spChg>
        <pc:spChg chg="del">
          <ac:chgData name="Eliška Masná | ADRA" userId="857be0a8-77d0-4521-bb90-16d33d156d4f" providerId="ADAL" clId="{6F385D38-1EBB-41A4-94C0-096C519D880E}" dt="2022-03-23T20:51:00.084" v="46" actId="21"/>
          <ac:spMkLst>
            <pc:docMk/>
            <pc:sldMk cId="3291660846" sldId="259"/>
            <ac:spMk id="16" creationId="{3F02A0AC-14B1-4A74-9865-16BBD769B38B}"/>
          </ac:spMkLst>
        </pc:spChg>
        <pc:spChg chg="del">
          <ac:chgData name="Eliška Masná | ADRA" userId="857be0a8-77d0-4521-bb90-16d33d156d4f" providerId="ADAL" clId="{6F385D38-1EBB-41A4-94C0-096C519D880E}" dt="2022-03-23T20:51:49.568" v="60" actId="21"/>
          <ac:spMkLst>
            <pc:docMk/>
            <pc:sldMk cId="3291660846" sldId="259"/>
            <ac:spMk id="17" creationId="{841DCC6D-2EC8-4D25-8B1E-782CB9846C13}"/>
          </ac:spMkLst>
        </pc:spChg>
        <pc:spChg chg="del">
          <ac:chgData name="Eliška Masná | ADRA" userId="857be0a8-77d0-4521-bb90-16d33d156d4f" providerId="ADAL" clId="{6F385D38-1EBB-41A4-94C0-096C519D880E}" dt="2022-03-23T20:49:50.140" v="23" actId="21"/>
          <ac:spMkLst>
            <pc:docMk/>
            <pc:sldMk cId="3291660846" sldId="259"/>
            <ac:spMk id="18" creationId="{CE382E0D-D199-418F-A285-C62B3142257B}"/>
          </ac:spMkLst>
        </pc:spChg>
        <pc:spChg chg="del">
          <ac:chgData name="Eliška Masná | ADRA" userId="857be0a8-77d0-4521-bb90-16d33d156d4f" providerId="ADAL" clId="{6F385D38-1EBB-41A4-94C0-096C519D880E}" dt="2022-03-23T20:51:59.044" v="63" actId="21"/>
          <ac:spMkLst>
            <pc:docMk/>
            <pc:sldMk cId="3291660846" sldId="259"/>
            <ac:spMk id="19" creationId="{1764A779-3BC3-4DE6-A273-263CF482DFDE}"/>
          </ac:spMkLst>
        </pc:spChg>
        <pc:spChg chg="del">
          <ac:chgData name="Eliška Masná | ADRA" userId="857be0a8-77d0-4521-bb90-16d33d156d4f" providerId="ADAL" clId="{6F385D38-1EBB-41A4-94C0-096C519D880E}" dt="2022-03-23T20:51:40.999" v="57" actId="21"/>
          <ac:spMkLst>
            <pc:docMk/>
            <pc:sldMk cId="3291660846" sldId="259"/>
            <ac:spMk id="20" creationId="{47F7B2DD-D9AA-4DCC-BCC2-E69CAD12F50D}"/>
          </ac:spMkLst>
        </pc:spChg>
        <pc:spChg chg="del">
          <ac:chgData name="Eliška Masná | ADRA" userId="857be0a8-77d0-4521-bb90-16d33d156d4f" providerId="ADAL" clId="{6F385D38-1EBB-41A4-94C0-096C519D880E}" dt="2022-03-23T20:50:14.794" v="31" actId="21"/>
          <ac:spMkLst>
            <pc:docMk/>
            <pc:sldMk cId="3291660846" sldId="259"/>
            <ac:spMk id="21" creationId="{848207CE-9433-4AD4-AAD5-0DDC21133C71}"/>
          </ac:spMkLst>
        </pc:spChg>
        <pc:spChg chg="del">
          <ac:chgData name="Eliška Masná | ADRA" userId="857be0a8-77d0-4521-bb90-16d33d156d4f" providerId="ADAL" clId="{6F385D38-1EBB-41A4-94C0-096C519D880E}" dt="2022-03-23T20:52:20.418" v="69" actId="21"/>
          <ac:spMkLst>
            <pc:docMk/>
            <pc:sldMk cId="3291660846" sldId="259"/>
            <ac:spMk id="22" creationId="{0F9302F2-86A0-4DBE-A679-ECE7280D6028}"/>
          </ac:spMkLst>
        </pc:spChg>
        <pc:spChg chg="del">
          <ac:chgData name="Eliška Masná | ADRA" userId="857be0a8-77d0-4521-bb90-16d33d156d4f" providerId="ADAL" clId="{6F385D38-1EBB-41A4-94C0-096C519D880E}" dt="2022-03-23T20:52:36.005" v="74" actId="21"/>
          <ac:spMkLst>
            <pc:docMk/>
            <pc:sldMk cId="3291660846" sldId="259"/>
            <ac:spMk id="23" creationId="{C8E148A8-4DE3-4473-AF8A-A14CEFABEABA}"/>
          </ac:spMkLst>
        </pc:spChg>
        <pc:spChg chg="del">
          <ac:chgData name="Eliška Masná | ADRA" userId="857be0a8-77d0-4521-bb90-16d33d156d4f" providerId="ADAL" clId="{6F385D38-1EBB-41A4-94C0-096C519D880E}" dt="2022-03-23T20:52:47.419" v="77" actId="21"/>
          <ac:spMkLst>
            <pc:docMk/>
            <pc:sldMk cId="3291660846" sldId="259"/>
            <ac:spMk id="24" creationId="{DA93D38E-BD6B-4A80-AB66-981F5CCE0C56}"/>
          </ac:spMkLst>
        </pc:spChg>
        <pc:spChg chg="del">
          <ac:chgData name="Eliška Masná | ADRA" userId="857be0a8-77d0-4521-bb90-16d33d156d4f" providerId="ADAL" clId="{6F385D38-1EBB-41A4-94C0-096C519D880E}" dt="2022-03-23T20:50:45.426" v="41" actId="21"/>
          <ac:spMkLst>
            <pc:docMk/>
            <pc:sldMk cId="3291660846" sldId="259"/>
            <ac:spMk id="25" creationId="{F4E055F4-72B9-40C9-ACB1-6DF1401C1362}"/>
          </ac:spMkLst>
        </pc:spChg>
        <pc:spChg chg="del">
          <ac:chgData name="Eliška Masná | ADRA" userId="857be0a8-77d0-4521-bb90-16d33d156d4f" providerId="ADAL" clId="{6F385D38-1EBB-41A4-94C0-096C519D880E}" dt="2022-03-23T20:51:20.998" v="52" actId="21"/>
          <ac:spMkLst>
            <pc:docMk/>
            <pc:sldMk cId="3291660846" sldId="259"/>
            <ac:spMk id="26" creationId="{B6D300CF-6C6A-4B0E-A69D-0BCE42FD8A70}"/>
          </ac:spMkLst>
        </pc:spChg>
        <pc:spChg chg="add del mod">
          <ac:chgData name="Eliška Masná | ADRA" userId="857be0a8-77d0-4521-bb90-16d33d156d4f" providerId="ADAL" clId="{6F385D38-1EBB-41A4-94C0-096C519D880E}" dt="2022-03-23T20:50:11.735" v="30" actId="21"/>
          <ac:spMkLst>
            <pc:docMk/>
            <pc:sldMk cId="3291660846" sldId="259"/>
            <ac:spMk id="27" creationId="{AFFDFC08-5AC7-4856-89D5-4F1946181E5B}"/>
          </ac:spMkLst>
        </pc:spChg>
      </pc:sldChg>
      <pc:sldChg chg="addSp delSp modSp mod">
        <pc:chgData name="Eliška Masná | ADRA" userId="857be0a8-77d0-4521-bb90-16d33d156d4f" providerId="ADAL" clId="{6F385D38-1EBB-41A4-94C0-096C519D880E}" dt="2022-03-23T21:01:11.152" v="405" actId="1036"/>
        <pc:sldMkLst>
          <pc:docMk/>
          <pc:sldMk cId="1136718762" sldId="260"/>
        </pc:sldMkLst>
        <pc:spChg chg="add mod">
          <ac:chgData name="Eliška Masná | ADRA" userId="857be0a8-77d0-4521-bb90-16d33d156d4f" providerId="ADAL" clId="{6F385D38-1EBB-41A4-94C0-096C519D880E}" dt="2022-03-23T21:01:11.152" v="405" actId="1036"/>
          <ac:spMkLst>
            <pc:docMk/>
            <pc:sldMk cId="1136718762" sldId="260"/>
            <ac:spMk id="11" creationId="{50E8F2D9-1127-4C78-BE37-56602F259614}"/>
          </ac:spMkLst>
        </pc:spChg>
        <pc:spChg chg="add mod">
          <ac:chgData name="Eliška Masná | ADRA" userId="857be0a8-77d0-4521-bb90-16d33d156d4f" providerId="ADAL" clId="{6F385D38-1EBB-41A4-94C0-096C519D880E}" dt="2022-03-23T21:01:11.152" v="405" actId="1036"/>
          <ac:spMkLst>
            <pc:docMk/>
            <pc:sldMk cId="1136718762" sldId="260"/>
            <ac:spMk id="12" creationId="{1C5E9A17-3471-477C-9A1E-4E0D8EB0CA83}"/>
          </ac:spMkLst>
        </pc:spChg>
        <pc:spChg chg="add mod">
          <ac:chgData name="Eliška Masná | ADRA" userId="857be0a8-77d0-4521-bb90-16d33d156d4f" providerId="ADAL" clId="{6F385D38-1EBB-41A4-94C0-096C519D880E}" dt="2022-03-23T21:01:11.152" v="405" actId="1036"/>
          <ac:spMkLst>
            <pc:docMk/>
            <pc:sldMk cId="1136718762" sldId="260"/>
            <ac:spMk id="13" creationId="{2A63639B-B51A-4D1D-8846-4974E26BA338}"/>
          </ac:spMkLst>
        </pc:spChg>
        <pc:picChg chg="mod">
          <ac:chgData name="Eliška Masná | ADRA" userId="857be0a8-77d0-4521-bb90-16d33d156d4f" providerId="ADAL" clId="{6F385D38-1EBB-41A4-94C0-096C519D880E}" dt="2022-03-23T21:01:04.610" v="349" actId="1036"/>
          <ac:picMkLst>
            <pc:docMk/>
            <pc:sldMk cId="1136718762" sldId="260"/>
            <ac:picMk id="4" creationId="{387186FC-0855-4B5B-9C54-52F0AE576E74}"/>
          </ac:picMkLst>
        </pc:picChg>
        <pc:picChg chg="del mod">
          <ac:chgData name="Eliška Masná | ADRA" userId="857be0a8-77d0-4521-bb90-16d33d156d4f" providerId="ADAL" clId="{6F385D38-1EBB-41A4-94C0-096C519D880E}" dt="2022-03-23T20:49:03.544" v="11" actId="478"/>
          <ac:picMkLst>
            <pc:docMk/>
            <pc:sldMk cId="1136718762" sldId="260"/>
            <ac:picMk id="5" creationId="{B043CF38-3140-4B2B-A5D6-98FCFEF732B6}"/>
          </ac:picMkLst>
        </pc:picChg>
        <pc:picChg chg="mod">
          <ac:chgData name="Eliška Masná | ADRA" userId="857be0a8-77d0-4521-bb90-16d33d156d4f" providerId="ADAL" clId="{6F385D38-1EBB-41A4-94C0-096C519D880E}" dt="2022-03-23T21:01:04.610" v="349" actId="1036"/>
          <ac:picMkLst>
            <pc:docMk/>
            <pc:sldMk cId="1136718762" sldId="260"/>
            <ac:picMk id="6" creationId="{BC6B350C-5214-472E-95C7-485D1ACEE19F}"/>
          </ac:picMkLst>
        </pc:picChg>
        <pc:picChg chg="mod">
          <ac:chgData name="Eliška Masná | ADRA" userId="857be0a8-77d0-4521-bb90-16d33d156d4f" providerId="ADAL" clId="{6F385D38-1EBB-41A4-94C0-096C519D880E}" dt="2022-03-23T21:01:04.610" v="349" actId="1036"/>
          <ac:picMkLst>
            <pc:docMk/>
            <pc:sldMk cId="1136718762" sldId="260"/>
            <ac:picMk id="7" creationId="{D7CBFA34-FE24-4B0A-A6CB-D0FE1C6AD2EE}"/>
          </ac:picMkLst>
        </pc:picChg>
        <pc:picChg chg="del mod">
          <ac:chgData name="Eliška Masná | ADRA" userId="857be0a8-77d0-4521-bb90-16d33d156d4f" providerId="ADAL" clId="{6F385D38-1EBB-41A4-94C0-096C519D880E}" dt="2022-03-23T20:49:03.544" v="11" actId="478"/>
          <ac:picMkLst>
            <pc:docMk/>
            <pc:sldMk cId="1136718762" sldId="260"/>
            <ac:picMk id="8" creationId="{7780482E-C156-44CE-B3F4-81C2175D3659}"/>
          </ac:picMkLst>
        </pc:picChg>
        <pc:picChg chg="del mod">
          <ac:chgData name="Eliška Masná | ADRA" userId="857be0a8-77d0-4521-bb90-16d33d156d4f" providerId="ADAL" clId="{6F385D38-1EBB-41A4-94C0-096C519D880E}" dt="2022-03-23T20:49:03.544" v="11" actId="478"/>
          <ac:picMkLst>
            <pc:docMk/>
            <pc:sldMk cId="1136718762" sldId="260"/>
            <ac:picMk id="9" creationId="{B726111C-E35F-42D7-8B53-42302485F592}"/>
          </ac:picMkLst>
        </pc:picChg>
      </pc:sldChg>
      <pc:sldChg chg="addSp delSp modSp mod">
        <pc:chgData name="Eliška Masná | ADRA" userId="857be0a8-77d0-4521-bb90-16d33d156d4f" providerId="ADAL" clId="{6F385D38-1EBB-41A4-94C0-096C519D880E}" dt="2022-03-23T21:00:54.790" v="288" actId="1035"/>
        <pc:sldMkLst>
          <pc:docMk/>
          <pc:sldMk cId="1606070850" sldId="261"/>
        </pc:sldMkLst>
        <pc:spChg chg="add mod">
          <ac:chgData name="Eliška Masná | ADRA" userId="857be0a8-77d0-4521-bb90-16d33d156d4f" providerId="ADAL" clId="{6F385D38-1EBB-41A4-94C0-096C519D880E}" dt="2022-03-23T21:00:54.790" v="288" actId="1035"/>
          <ac:spMkLst>
            <pc:docMk/>
            <pc:sldMk cId="1606070850" sldId="261"/>
            <ac:spMk id="11" creationId="{844EA40A-4C68-4368-86AF-C2447FF47044}"/>
          </ac:spMkLst>
        </pc:spChg>
        <pc:spChg chg="add mod">
          <ac:chgData name="Eliška Masná | ADRA" userId="857be0a8-77d0-4521-bb90-16d33d156d4f" providerId="ADAL" clId="{6F385D38-1EBB-41A4-94C0-096C519D880E}" dt="2022-03-23T21:00:54.790" v="288" actId="1035"/>
          <ac:spMkLst>
            <pc:docMk/>
            <pc:sldMk cId="1606070850" sldId="261"/>
            <ac:spMk id="12" creationId="{DE3D5E3A-FDED-4DFF-A522-34C6368440F3}"/>
          </ac:spMkLst>
        </pc:spChg>
        <pc:spChg chg="add mod">
          <ac:chgData name="Eliška Masná | ADRA" userId="857be0a8-77d0-4521-bb90-16d33d156d4f" providerId="ADAL" clId="{6F385D38-1EBB-41A4-94C0-096C519D880E}" dt="2022-03-23T21:00:54.790" v="288" actId="1035"/>
          <ac:spMkLst>
            <pc:docMk/>
            <pc:sldMk cId="1606070850" sldId="261"/>
            <ac:spMk id="13" creationId="{676871E6-CD64-4659-B071-12F0A8793BD6}"/>
          </ac:spMkLst>
        </pc:spChg>
        <pc:picChg chg="mod">
          <ac:chgData name="Eliška Masná | ADRA" userId="857be0a8-77d0-4521-bb90-16d33d156d4f" providerId="ADAL" clId="{6F385D38-1EBB-41A4-94C0-096C519D880E}" dt="2022-03-23T21:00:44.218" v="233" actId="1036"/>
          <ac:picMkLst>
            <pc:docMk/>
            <pc:sldMk cId="1606070850" sldId="261"/>
            <ac:picMk id="4" creationId="{387186FC-0855-4B5B-9C54-52F0AE576E74}"/>
          </ac:picMkLst>
        </pc:picChg>
        <pc:picChg chg="del">
          <ac:chgData name="Eliška Masná | ADRA" userId="857be0a8-77d0-4521-bb90-16d33d156d4f" providerId="ADAL" clId="{6F385D38-1EBB-41A4-94C0-096C519D880E}" dt="2022-03-23T20:48:53.323" v="7" actId="478"/>
          <ac:picMkLst>
            <pc:docMk/>
            <pc:sldMk cId="1606070850" sldId="261"/>
            <ac:picMk id="5" creationId="{B043CF38-3140-4B2B-A5D6-98FCFEF732B6}"/>
          </ac:picMkLst>
        </pc:picChg>
        <pc:picChg chg="mod">
          <ac:chgData name="Eliška Masná | ADRA" userId="857be0a8-77d0-4521-bb90-16d33d156d4f" providerId="ADAL" clId="{6F385D38-1EBB-41A4-94C0-096C519D880E}" dt="2022-03-23T21:00:44.218" v="233" actId="1036"/>
          <ac:picMkLst>
            <pc:docMk/>
            <pc:sldMk cId="1606070850" sldId="261"/>
            <ac:picMk id="6" creationId="{BC6B350C-5214-472E-95C7-485D1ACEE19F}"/>
          </ac:picMkLst>
        </pc:picChg>
        <pc:picChg chg="mod">
          <ac:chgData name="Eliška Masná | ADRA" userId="857be0a8-77d0-4521-bb90-16d33d156d4f" providerId="ADAL" clId="{6F385D38-1EBB-41A4-94C0-096C519D880E}" dt="2022-03-23T21:00:44.218" v="233" actId="1036"/>
          <ac:picMkLst>
            <pc:docMk/>
            <pc:sldMk cId="1606070850" sldId="261"/>
            <ac:picMk id="7" creationId="{D7CBFA34-FE24-4B0A-A6CB-D0FE1C6AD2EE}"/>
          </ac:picMkLst>
        </pc:picChg>
        <pc:picChg chg="del mod">
          <ac:chgData name="Eliška Masná | ADRA" userId="857be0a8-77d0-4521-bb90-16d33d156d4f" providerId="ADAL" clId="{6F385D38-1EBB-41A4-94C0-096C519D880E}" dt="2022-03-23T20:48:53.323" v="7" actId="478"/>
          <ac:picMkLst>
            <pc:docMk/>
            <pc:sldMk cId="1606070850" sldId="261"/>
            <ac:picMk id="8" creationId="{7780482E-C156-44CE-B3F4-81C2175D3659}"/>
          </ac:picMkLst>
        </pc:picChg>
        <pc:picChg chg="del">
          <ac:chgData name="Eliška Masná | ADRA" userId="857be0a8-77d0-4521-bb90-16d33d156d4f" providerId="ADAL" clId="{6F385D38-1EBB-41A4-94C0-096C519D880E}" dt="2022-03-23T20:48:53.323" v="7" actId="478"/>
          <ac:picMkLst>
            <pc:docMk/>
            <pc:sldMk cId="1606070850" sldId="261"/>
            <ac:picMk id="9" creationId="{B726111C-E35F-42D7-8B53-42302485F592}"/>
          </ac:picMkLst>
        </pc:picChg>
      </pc:sldChg>
      <pc:sldChg chg="addSp delSp modSp add mod ord">
        <pc:chgData name="Eliška Masná | ADRA" userId="857be0a8-77d0-4521-bb90-16d33d156d4f" providerId="ADAL" clId="{6F385D38-1EBB-41A4-94C0-096C519D880E}" dt="2022-03-23T20:59:17.043" v="131" actId="1076"/>
        <pc:sldMkLst>
          <pc:docMk/>
          <pc:sldMk cId="1645597964" sldId="262"/>
        </pc:sldMkLst>
        <pc:spChg chg="add mod">
          <ac:chgData name="Eliška Masná | ADRA" userId="857be0a8-77d0-4521-bb90-16d33d156d4f" providerId="ADAL" clId="{6F385D38-1EBB-41A4-94C0-096C519D880E}" dt="2022-03-23T20:58:11.751" v="115" actId="1076"/>
          <ac:spMkLst>
            <pc:docMk/>
            <pc:sldMk cId="1645597964" sldId="262"/>
            <ac:spMk id="10" creationId="{062DF56E-292E-4A3C-A0EB-ED8286538EA4}"/>
          </ac:spMkLst>
        </pc:spChg>
        <pc:spChg chg="add mod">
          <ac:chgData name="Eliška Masná | ADRA" userId="857be0a8-77d0-4521-bb90-16d33d156d4f" providerId="ADAL" clId="{6F385D38-1EBB-41A4-94C0-096C519D880E}" dt="2022-03-23T20:59:17.043" v="131" actId="1076"/>
          <ac:spMkLst>
            <pc:docMk/>
            <pc:sldMk cId="1645597964" sldId="262"/>
            <ac:spMk id="11" creationId="{35AF7089-D2B3-4181-8477-2F79BEAEFD52}"/>
          </ac:spMkLst>
        </pc:spChg>
        <pc:picChg chg="del">
          <ac:chgData name="Eliška Masná | ADRA" userId="857be0a8-77d0-4521-bb90-16d33d156d4f" providerId="ADAL" clId="{6F385D38-1EBB-41A4-94C0-096C519D880E}" dt="2022-03-23T20:48:40.561" v="3" actId="478"/>
          <ac:picMkLst>
            <pc:docMk/>
            <pc:sldMk cId="1645597964" sldId="262"/>
            <ac:picMk id="4" creationId="{387186FC-0855-4B5B-9C54-52F0AE576E74}"/>
          </ac:picMkLst>
        </pc:picChg>
        <pc:picChg chg="del">
          <ac:chgData name="Eliška Masná | ADRA" userId="857be0a8-77d0-4521-bb90-16d33d156d4f" providerId="ADAL" clId="{6F385D38-1EBB-41A4-94C0-096C519D880E}" dt="2022-03-23T20:48:36.031" v="1" actId="478"/>
          <ac:picMkLst>
            <pc:docMk/>
            <pc:sldMk cId="1645597964" sldId="262"/>
            <ac:picMk id="6" creationId="{BC6B350C-5214-472E-95C7-485D1ACEE19F}"/>
          </ac:picMkLst>
        </pc:picChg>
        <pc:picChg chg="del">
          <ac:chgData name="Eliška Masná | ADRA" userId="857be0a8-77d0-4521-bb90-16d33d156d4f" providerId="ADAL" clId="{6F385D38-1EBB-41A4-94C0-096C519D880E}" dt="2022-03-23T20:48:37.835" v="2" actId="478"/>
          <ac:picMkLst>
            <pc:docMk/>
            <pc:sldMk cId="1645597964" sldId="262"/>
            <ac:picMk id="7" creationId="{D7CBFA34-FE24-4B0A-A6CB-D0FE1C6AD2EE}"/>
          </ac:picMkLst>
        </pc:picChg>
      </pc:sldChg>
      <pc:sldChg chg="addSp delSp modSp add mod ord">
        <pc:chgData name="Eliška Masná | ADRA" userId="857be0a8-77d0-4521-bb90-16d33d156d4f" providerId="ADAL" clId="{6F385D38-1EBB-41A4-94C0-096C519D880E}" dt="2022-03-23T20:59:11.187" v="127" actId="20578"/>
        <pc:sldMkLst>
          <pc:docMk/>
          <pc:sldMk cId="3483745098" sldId="263"/>
        </pc:sldMkLst>
        <pc:spChg chg="add mod">
          <ac:chgData name="Eliška Masná | ADRA" userId="857be0a8-77d0-4521-bb90-16d33d156d4f" providerId="ADAL" clId="{6F385D38-1EBB-41A4-94C0-096C519D880E}" dt="2022-03-23T20:56:57.055" v="101" actId="1076"/>
          <ac:spMkLst>
            <pc:docMk/>
            <pc:sldMk cId="3483745098" sldId="263"/>
            <ac:spMk id="11" creationId="{307C034D-4623-45CC-B5B8-405EB5AB1E55}"/>
          </ac:spMkLst>
        </pc:spChg>
        <pc:spChg chg="add mod">
          <ac:chgData name="Eliška Masná | ADRA" userId="857be0a8-77d0-4521-bb90-16d33d156d4f" providerId="ADAL" clId="{6F385D38-1EBB-41A4-94C0-096C519D880E}" dt="2022-03-23T20:56:51.023" v="100" actId="688"/>
          <ac:spMkLst>
            <pc:docMk/>
            <pc:sldMk cId="3483745098" sldId="263"/>
            <ac:spMk id="12" creationId="{46430E73-9BDF-4296-97E3-E720DCF7A365}"/>
          </ac:spMkLst>
        </pc:spChg>
        <pc:spChg chg="add mod">
          <ac:chgData name="Eliška Masná | ADRA" userId="857be0a8-77d0-4521-bb90-16d33d156d4f" providerId="ADAL" clId="{6F385D38-1EBB-41A4-94C0-096C519D880E}" dt="2022-03-23T20:57:00.143" v="102" actId="1076"/>
          <ac:spMkLst>
            <pc:docMk/>
            <pc:sldMk cId="3483745098" sldId="263"/>
            <ac:spMk id="13" creationId="{F12D08B1-DD7C-4BB1-B3A1-AB585FB025AB}"/>
          </ac:spMkLst>
        </pc:spChg>
        <pc:picChg chg="del">
          <ac:chgData name="Eliška Masná | ADRA" userId="857be0a8-77d0-4521-bb90-16d33d156d4f" providerId="ADAL" clId="{6F385D38-1EBB-41A4-94C0-096C519D880E}" dt="2022-03-23T20:48:57.196" v="8" actId="478"/>
          <ac:picMkLst>
            <pc:docMk/>
            <pc:sldMk cId="3483745098" sldId="263"/>
            <ac:picMk id="4" creationId="{387186FC-0855-4B5B-9C54-52F0AE576E74}"/>
          </ac:picMkLst>
        </pc:picChg>
        <pc:picChg chg="del">
          <ac:chgData name="Eliška Masná | ADRA" userId="857be0a8-77d0-4521-bb90-16d33d156d4f" providerId="ADAL" clId="{6F385D38-1EBB-41A4-94C0-096C519D880E}" dt="2022-03-23T20:48:57.196" v="8" actId="478"/>
          <ac:picMkLst>
            <pc:docMk/>
            <pc:sldMk cId="3483745098" sldId="263"/>
            <ac:picMk id="6" creationId="{BC6B350C-5214-472E-95C7-485D1ACEE19F}"/>
          </ac:picMkLst>
        </pc:picChg>
        <pc:picChg chg="del">
          <ac:chgData name="Eliška Masná | ADRA" userId="857be0a8-77d0-4521-bb90-16d33d156d4f" providerId="ADAL" clId="{6F385D38-1EBB-41A4-94C0-096C519D880E}" dt="2022-03-23T20:48:57.196" v="8" actId="478"/>
          <ac:picMkLst>
            <pc:docMk/>
            <pc:sldMk cId="3483745098" sldId="263"/>
            <ac:picMk id="7" creationId="{D7CBFA34-FE24-4B0A-A6CB-D0FE1C6AD2EE}"/>
          </ac:picMkLst>
        </pc:picChg>
      </pc:sldChg>
      <pc:sldChg chg="addSp delSp modSp add mod">
        <pc:chgData name="Eliška Masná | ADRA" userId="857be0a8-77d0-4521-bb90-16d33d156d4f" providerId="ADAL" clId="{6F385D38-1EBB-41A4-94C0-096C519D880E}" dt="2022-03-23T20:57:16.551" v="105" actId="1076"/>
        <pc:sldMkLst>
          <pc:docMk/>
          <pc:sldMk cId="3018047796" sldId="264"/>
        </pc:sldMkLst>
        <pc:spChg chg="add mod">
          <ac:chgData name="Eliška Masná | ADRA" userId="857be0a8-77d0-4521-bb90-16d33d156d4f" providerId="ADAL" clId="{6F385D38-1EBB-41A4-94C0-096C519D880E}" dt="2022-03-23T20:56:06.463" v="90" actId="688"/>
          <ac:spMkLst>
            <pc:docMk/>
            <pc:sldMk cId="3018047796" sldId="264"/>
            <ac:spMk id="11" creationId="{F12D917A-8F50-429C-A633-BAAB4E780F57}"/>
          </ac:spMkLst>
        </pc:spChg>
        <pc:spChg chg="add mod">
          <ac:chgData name="Eliška Masná | ADRA" userId="857be0a8-77d0-4521-bb90-16d33d156d4f" providerId="ADAL" clId="{6F385D38-1EBB-41A4-94C0-096C519D880E}" dt="2022-03-23T20:56:06.463" v="90" actId="688"/>
          <ac:spMkLst>
            <pc:docMk/>
            <pc:sldMk cId="3018047796" sldId="264"/>
            <ac:spMk id="12" creationId="{708F6A93-AFCA-4FE0-8985-42343FCB650B}"/>
          </ac:spMkLst>
        </pc:spChg>
        <pc:spChg chg="add mod">
          <ac:chgData name="Eliška Masná | ADRA" userId="857be0a8-77d0-4521-bb90-16d33d156d4f" providerId="ADAL" clId="{6F385D38-1EBB-41A4-94C0-096C519D880E}" dt="2022-03-23T20:57:16.551" v="105" actId="1076"/>
          <ac:spMkLst>
            <pc:docMk/>
            <pc:sldMk cId="3018047796" sldId="264"/>
            <ac:spMk id="13" creationId="{841A89DB-FC51-4B75-952F-0EC3CA63E324}"/>
          </ac:spMkLst>
        </pc:spChg>
        <pc:picChg chg="del">
          <ac:chgData name="Eliška Masná | ADRA" userId="857be0a8-77d0-4521-bb90-16d33d156d4f" providerId="ADAL" clId="{6F385D38-1EBB-41A4-94C0-096C519D880E}" dt="2022-03-23T20:49:07.209" v="12" actId="478"/>
          <ac:picMkLst>
            <pc:docMk/>
            <pc:sldMk cId="3018047796" sldId="264"/>
            <ac:picMk id="4" creationId="{387186FC-0855-4B5B-9C54-52F0AE576E74}"/>
          </ac:picMkLst>
        </pc:picChg>
        <pc:picChg chg="del">
          <ac:chgData name="Eliška Masná | ADRA" userId="857be0a8-77d0-4521-bb90-16d33d156d4f" providerId="ADAL" clId="{6F385D38-1EBB-41A4-94C0-096C519D880E}" dt="2022-03-23T20:49:07.209" v="12" actId="478"/>
          <ac:picMkLst>
            <pc:docMk/>
            <pc:sldMk cId="3018047796" sldId="264"/>
            <ac:picMk id="6" creationId="{BC6B350C-5214-472E-95C7-485D1ACEE19F}"/>
          </ac:picMkLst>
        </pc:picChg>
        <pc:picChg chg="del">
          <ac:chgData name="Eliška Masná | ADRA" userId="857be0a8-77d0-4521-bb90-16d33d156d4f" providerId="ADAL" clId="{6F385D38-1EBB-41A4-94C0-096C519D880E}" dt="2022-03-23T20:49:07.209" v="12" actId="478"/>
          <ac:picMkLst>
            <pc:docMk/>
            <pc:sldMk cId="3018047796" sldId="264"/>
            <ac:picMk id="7" creationId="{D7CBFA34-FE24-4B0A-A6CB-D0FE1C6AD2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3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2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3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0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4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9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F39E-AB7F-4CF9-8F9B-ED382B55400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11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C6B350C-5214-472E-95C7-485D1ACEE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9707" y="3843817"/>
            <a:ext cx="2548585" cy="254858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7CBFA34-FE24-4B0A-A6CB-D0FE1C6AD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95316" y="3842401"/>
            <a:ext cx="2551415" cy="2551415"/>
          </a:xfrm>
          <a:prstGeom prst="rect">
            <a:avLst/>
          </a:prstGeom>
          <a:noFill/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7186FC-0855-4B5B-9C54-52F0AE576E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3987" y="3839863"/>
            <a:ext cx="2624400" cy="2624400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0745C-0798-4873-A36A-2BC37E5B4C4E}"/>
              </a:ext>
            </a:extLst>
          </p:cNvPr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8792F8-57B4-45C1-BF4F-B0CA28DE18AA}"/>
              </a:ext>
            </a:extLst>
          </p:cNvPr>
          <p:cNvCxnSpPr>
            <a:cxnSpLocks/>
          </p:cNvCxnSpPr>
          <p:nvPr/>
        </p:nvCxnSpPr>
        <p:spPr>
          <a:xfrm>
            <a:off x="6581502" y="-55037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B083C97-AE78-4D4B-9425-46D4C2DC98A0}"/>
              </a:ext>
            </a:extLst>
          </p:cNvPr>
          <p:cNvCxnSpPr>
            <a:cxnSpLocks/>
          </p:cNvCxnSpPr>
          <p:nvPr/>
        </p:nvCxnSpPr>
        <p:spPr>
          <a:xfrm>
            <a:off x="3315788" y="-93740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id="{50E8F2D9-1127-4C78-BE37-56602F259614}"/>
              </a:ext>
            </a:extLst>
          </p:cNvPr>
          <p:cNvSpPr txBox="1">
            <a:spLocks/>
          </p:cNvSpPr>
          <p:nvPr/>
        </p:nvSpPr>
        <p:spPr>
          <a:xfrm rot="10800000">
            <a:off x="7253128" y="977088"/>
            <a:ext cx="19261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SBÍRKA</a:t>
            </a:r>
            <a:endParaRPr lang="en-GB" sz="32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1C5E9A17-3471-477C-9A1E-4E0D8EB0CA83}"/>
              </a:ext>
            </a:extLst>
          </p:cNvPr>
          <p:cNvSpPr txBox="1">
            <a:spLocks/>
          </p:cNvSpPr>
          <p:nvPr/>
        </p:nvSpPr>
        <p:spPr>
          <a:xfrm rot="10800000">
            <a:off x="379534" y="977087"/>
            <a:ext cx="27089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ZAVLAŽOVÁNÍ</a:t>
            </a:r>
            <a:endParaRPr lang="en-GB" sz="3200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2A63639B-B51A-4D1D-8846-4974E26BA338}"/>
              </a:ext>
            </a:extLst>
          </p:cNvPr>
          <p:cNvSpPr txBox="1">
            <a:spLocks/>
          </p:cNvSpPr>
          <p:nvPr/>
        </p:nvSpPr>
        <p:spPr>
          <a:xfrm rot="10800000">
            <a:off x="4061630" y="977087"/>
            <a:ext cx="17740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STUDNA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3671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780482E-C156-44CE-B3F4-81C2175D3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329" y="3813751"/>
            <a:ext cx="2548587" cy="255788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726111C-E35F-42D7-8B53-42302485F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2250" y="3819962"/>
            <a:ext cx="2564794" cy="256479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043CF38-3140-4B2B-A5D6-98FCFEF73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1287" y="3824352"/>
            <a:ext cx="2546753" cy="2556014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0745C-0798-4873-A36A-2BC37E5B4C4E}"/>
              </a:ext>
            </a:extLst>
          </p:cNvPr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8792F8-57B4-45C1-BF4F-B0CA28DE18AA}"/>
              </a:ext>
            </a:extLst>
          </p:cNvPr>
          <p:cNvCxnSpPr>
            <a:cxnSpLocks/>
          </p:cNvCxnSpPr>
          <p:nvPr/>
        </p:nvCxnSpPr>
        <p:spPr>
          <a:xfrm>
            <a:off x="6581502" y="-55037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B083C97-AE78-4D4B-9425-46D4C2DC98A0}"/>
              </a:ext>
            </a:extLst>
          </p:cNvPr>
          <p:cNvCxnSpPr>
            <a:cxnSpLocks/>
          </p:cNvCxnSpPr>
          <p:nvPr/>
        </p:nvCxnSpPr>
        <p:spPr>
          <a:xfrm>
            <a:off x="3315788" y="-93740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id="{F12D917A-8F50-429C-A633-BAAB4E780F57}"/>
              </a:ext>
            </a:extLst>
          </p:cNvPr>
          <p:cNvSpPr txBox="1">
            <a:spLocks/>
          </p:cNvSpPr>
          <p:nvPr/>
        </p:nvSpPr>
        <p:spPr>
          <a:xfrm rot="10800000">
            <a:off x="3764065" y="942661"/>
            <a:ext cx="23778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OBDOBÍ SUCHA</a:t>
            </a:r>
            <a:endParaRPr lang="en-GB" sz="32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708F6A93-AFCA-4FE0-8985-42343FCB650B}"/>
              </a:ext>
            </a:extLst>
          </p:cNvPr>
          <p:cNvSpPr txBox="1">
            <a:spLocks/>
          </p:cNvSpPr>
          <p:nvPr/>
        </p:nvSpPr>
        <p:spPr>
          <a:xfrm rot="10800000">
            <a:off x="516177" y="942660"/>
            <a:ext cx="24228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BOHATÝ KLUK</a:t>
            </a:r>
            <a:endParaRPr lang="en-GB" sz="3200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841A89DB-FC51-4B75-952F-0EC3CA63E324}"/>
              </a:ext>
            </a:extLst>
          </p:cNvPr>
          <p:cNvSpPr txBox="1">
            <a:spLocks/>
          </p:cNvSpPr>
          <p:nvPr/>
        </p:nvSpPr>
        <p:spPr>
          <a:xfrm rot="10800000">
            <a:off x="7287647" y="942661"/>
            <a:ext cx="17740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CHUDÁ HOLKA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18047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0CB46985392D4BBC074602700B9B96" ma:contentTypeVersion="13" ma:contentTypeDescription="Vytvoří nový dokument" ma:contentTypeScope="" ma:versionID="88ad175dfa016f8445bc9958d3b6f1a5">
  <xsd:schema xmlns:xsd="http://www.w3.org/2001/XMLSchema" xmlns:xs="http://www.w3.org/2001/XMLSchema" xmlns:p="http://schemas.microsoft.com/office/2006/metadata/properties" xmlns:ns2="2a1a05e5-5b60-4b6c-b7ab-c3137fc42b4b" xmlns:ns3="2e4d4048-99e1-4105-8e63-5ad9f1b3a306" targetNamespace="http://schemas.microsoft.com/office/2006/metadata/properties" ma:root="true" ma:fieldsID="cbee28756d981c7d5edc562d51d9a734" ns2:_="" ns3:_="">
    <xsd:import namespace="2a1a05e5-5b60-4b6c-b7ab-c3137fc42b4b"/>
    <xsd:import namespace="2e4d4048-99e1-4105-8e63-5ad9f1b3a3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a05e5-5b60-4b6c-b7ab-c3137fc42b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4d4048-99e1-4105-8e63-5ad9f1b3a3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3C3CD-872D-402A-A77E-656CE1EC8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a05e5-5b60-4b6c-b7ab-c3137fc42b4b"/>
    <ds:schemaRef ds:uri="2e4d4048-99e1-4105-8e63-5ad9f1b3a3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B0152D-7D8D-4B1E-8C2A-90F93DBAF5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76707D-0AF6-4682-98BE-DB69195CE07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9</Words>
  <Application>Microsoft Office PowerPoint</Application>
  <PresentationFormat>A4 (210 × 297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Eliška Masná | ADRA</dc:creator>
  <cp:lastModifiedBy>Eliška Masná | ADRA</cp:lastModifiedBy>
  <cp:revision>5</cp:revision>
  <dcterms:created xsi:type="dcterms:W3CDTF">2022-03-14T20:29:27Z</dcterms:created>
  <dcterms:modified xsi:type="dcterms:W3CDTF">2022-03-23T21:06:59Z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0x010100130CB46985392D4BBC074602700B9B96</vt:lpwstr>
  </property>
</Properties>
</file>