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0"/>
  </p:notesMasterIdLst>
  <p:sldIdLst>
    <p:sldId id="284" r:id="rId5"/>
    <p:sldId id="271" r:id="rId6"/>
    <p:sldId id="319" r:id="rId7"/>
    <p:sldId id="359" r:id="rId8"/>
    <p:sldId id="360" r:id="rId9"/>
    <p:sldId id="361" r:id="rId10"/>
    <p:sldId id="353" r:id="rId11"/>
    <p:sldId id="364" r:id="rId12"/>
    <p:sldId id="363" r:id="rId13"/>
    <p:sldId id="362" r:id="rId14"/>
    <p:sldId id="320" r:id="rId15"/>
    <p:sldId id="298" r:id="rId16"/>
    <p:sldId id="321" r:id="rId17"/>
    <p:sldId id="323" r:id="rId18"/>
    <p:sldId id="324" r:id="rId19"/>
    <p:sldId id="290" r:id="rId20"/>
    <p:sldId id="293" r:id="rId21"/>
    <p:sldId id="292" r:id="rId22"/>
    <p:sldId id="291" r:id="rId23"/>
    <p:sldId id="325" r:id="rId24"/>
    <p:sldId id="326" r:id="rId25"/>
    <p:sldId id="275" r:id="rId26"/>
    <p:sldId id="276" r:id="rId27"/>
    <p:sldId id="365" r:id="rId28"/>
    <p:sldId id="278" r:id="rId29"/>
    <p:sldId id="329" r:id="rId30"/>
    <p:sldId id="336" r:id="rId31"/>
    <p:sldId id="333" r:id="rId32"/>
    <p:sldId id="288" r:id="rId33"/>
    <p:sldId id="335" r:id="rId34"/>
    <p:sldId id="337" r:id="rId35"/>
    <p:sldId id="295" r:id="rId36"/>
    <p:sldId id="357" r:id="rId37"/>
    <p:sldId id="273" r:id="rId38"/>
    <p:sldId id="347" r:id="rId39"/>
    <p:sldId id="354" r:id="rId40"/>
    <p:sldId id="345" r:id="rId41"/>
    <p:sldId id="358" r:id="rId42"/>
    <p:sldId id="344" r:id="rId43"/>
    <p:sldId id="346" r:id="rId44"/>
    <p:sldId id="348" r:id="rId45"/>
    <p:sldId id="349" r:id="rId46"/>
    <p:sldId id="350" r:id="rId47"/>
    <p:sldId id="351" r:id="rId48"/>
    <p:sldId id="309"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6" roundtripDataSignature="AMtx7miqi7/xi37UvvjjOAPKDcW2QHUY8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75677-C405-7F75-2B6C-B3EA334E4E77}" name="Ladislava Whitcroft | ADRA" initials="LA" userId="S::ladislava.whitcroft@adra.cz::d78fc298-6edb-4cb2-b1b0-ec869d2687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744"/>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0F5C5-7578-4881-8D7D-C9D984982078}" v="6" dt="2023-02-06T14:04:15.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ška Masná | ADRA" userId="857be0a8-77d0-4521-bb90-16d33d156d4f" providerId="ADAL" clId="{0A8AD4FF-248C-48CC-8A98-F7A7995E86DB}"/>
    <pc:docChg chg="undo custSel addSld delSld modSld sldOrd">
      <pc:chgData name="Eliška Masná | ADRA" userId="857be0a8-77d0-4521-bb90-16d33d156d4f" providerId="ADAL" clId="{0A8AD4FF-248C-48CC-8A98-F7A7995E86DB}" dt="2022-08-09T15:37:57.374" v="6318" actId="20577"/>
      <pc:docMkLst>
        <pc:docMk/>
      </pc:docMkLst>
      <pc:sldChg chg="del">
        <pc:chgData name="Eliška Masná | ADRA" userId="857be0a8-77d0-4521-bb90-16d33d156d4f" providerId="ADAL" clId="{0A8AD4FF-248C-48CC-8A98-F7A7995E86DB}" dt="2022-06-01T15:53:11.673" v="4002" actId="47"/>
        <pc:sldMkLst>
          <pc:docMk/>
          <pc:sldMk cId="819550600" sldId="257"/>
        </pc:sldMkLst>
      </pc:sldChg>
      <pc:sldChg chg="del">
        <pc:chgData name="Eliška Masná | ADRA" userId="857be0a8-77d0-4521-bb90-16d33d156d4f" providerId="ADAL" clId="{0A8AD4FF-248C-48CC-8A98-F7A7995E86DB}" dt="2022-06-01T15:53:06.939" v="4001" actId="47"/>
        <pc:sldMkLst>
          <pc:docMk/>
          <pc:sldMk cId="1309605420" sldId="267"/>
        </pc:sldMkLst>
      </pc:sldChg>
      <pc:sldChg chg="del">
        <pc:chgData name="Eliška Masná | ADRA" userId="857be0a8-77d0-4521-bb90-16d33d156d4f" providerId="ADAL" clId="{0A8AD4FF-248C-48CC-8A98-F7A7995E86DB}" dt="2022-06-01T15:52:53.777" v="3997" actId="47"/>
        <pc:sldMkLst>
          <pc:docMk/>
          <pc:sldMk cId="3153682093" sldId="268"/>
        </pc:sldMkLst>
      </pc:sldChg>
      <pc:sldChg chg="modSp mod">
        <pc:chgData name="Eliška Masná | ADRA" userId="857be0a8-77d0-4521-bb90-16d33d156d4f" providerId="ADAL" clId="{0A8AD4FF-248C-48CC-8A98-F7A7995E86DB}" dt="2022-08-09T08:55:46.679" v="6028" actId="20577"/>
        <pc:sldMkLst>
          <pc:docMk/>
          <pc:sldMk cId="0" sldId="271"/>
        </pc:sldMkLst>
        <pc:spChg chg="mod">
          <ac:chgData name="Eliška Masná | ADRA" userId="857be0a8-77d0-4521-bb90-16d33d156d4f" providerId="ADAL" clId="{0A8AD4FF-248C-48CC-8A98-F7A7995E86DB}" dt="2022-08-09T08:55:46.679" v="6028" actId="20577"/>
          <ac:spMkLst>
            <pc:docMk/>
            <pc:sldMk cId="0" sldId="271"/>
            <ac:spMk id="3" creationId="{DBEC32C3-FA7F-4519-AF0B-E568A1940CC9}"/>
          </ac:spMkLst>
        </pc:spChg>
      </pc:sldChg>
      <pc:sldChg chg="addSp delSp modSp mod ord chgLayout">
        <pc:chgData name="Eliška Masná | ADRA" userId="857be0a8-77d0-4521-bb90-16d33d156d4f" providerId="ADAL" clId="{0A8AD4FF-248C-48CC-8A98-F7A7995E86DB}" dt="2022-08-09T09:30:49.210" v="6246" actId="255"/>
        <pc:sldMkLst>
          <pc:docMk/>
          <pc:sldMk cId="0" sldId="272"/>
        </pc:sldMkLst>
        <pc:spChg chg="add del mod">
          <ac:chgData name="Eliška Masná | ADRA" userId="857be0a8-77d0-4521-bb90-16d33d156d4f" providerId="ADAL" clId="{0A8AD4FF-248C-48CC-8A98-F7A7995E86DB}" dt="2022-05-31T18:20:56.259" v="3125" actId="478"/>
          <ac:spMkLst>
            <pc:docMk/>
            <pc:sldMk cId="0" sldId="272"/>
            <ac:spMk id="2" creationId="{7AF4FD60-BAAE-D259-D24B-9DF983E3C2BF}"/>
          </ac:spMkLst>
        </pc:spChg>
        <pc:spChg chg="add mod">
          <ac:chgData name="Eliška Masná | ADRA" userId="857be0a8-77d0-4521-bb90-16d33d156d4f" providerId="ADAL" clId="{0A8AD4FF-248C-48CC-8A98-F7A7995E86DB}" dt="2022-08-09T09:30:49.210" v="6246" actId="255"/>
          <ac:spMkLst>
            <pc:docMk/>
            <pc:sldMk cId="0" sldId="272"/>
            <ac:spMk id="3" creationId="{6C13C670-3B37-5001-59BD-C9B91AE95CFE}"/>
          </ac:spMkLst>
        </pc:spChg>
        <pc:spChg chg="del">
          <ac:chgData name="Eliška Masná | ADRA" userId="857be0a8-77d0-4521-bb90-16d33d156d4f" providerId="ADAL" clId="{0A8AD4FF-248C-48CC-8A98-F7A7995E86DB}" dt="2022-05-31T18:19:34.778" v="3120" actId="478"/>
          <ac:spMkLst>
            <pc:docMk/>
            <pc:sldMk cId="0" sldId="272"/>
            <ac:spMk id="10" creationId="{6B1FE991-1D8F-4140-87FF-3AD195AC3D8E}"/>
          </ac:spMkLst>
        </pc:spChg>
      </pc:sldChg>
      <pc:sldChg chg="addSp delSp modSp mod">
        <pc:chgData name="Eliška Masná | ADRA" userId="857be0a8-77d0-4521-bb90-16d33d156d4f" providerId="ADAL" clId="{0A8AD4FF-248C-48CC-8A98-F7A7995E86DB}" dt="2022-08-09T15:35:43.807" v="6295" actId="14100"/>
        <pc:sldMkLst>
          <pc:docMk/>
          <pc:sldMk cId="2595135409" sldId="273"/>
        </pc:sldMkLst>
        <pc:spChg chg="add mod">
          <ac:chgData name="Eliška Masná | ADRA" userId="857be0a8-77d0-4521-bb90-16d33d156d4f" providerId="ADAL" clId="{0A8AD4FF-248C-48CC-8A98-F7A7995E86DB}" dt="2022-08-09T15:34:55.442" v="6276" actId="1076"/>
          <ac:spMkLst>
            <pc:docMk/>
            <pc:sldMk cId="2595135409" sldId="273"/>
            <ac:spMk id="6" creationId="{F6A26098-A9BE-85A5-DC92-03BF228E0EE7}"/>
          </ac:spMkLst>
        </pc:spChg>
        <pc:spChg chg="del">
          <ac:chgData name="Eliška Masná | ADRA" userId="857be0a8-77d0-4521-bb90-16d33d156d4f" providerId="ADAL" clId="{0A8AD4FF-248C-48CC-8A98-F7A7995E86DB}" dt="2022-06-01T16:05:02.457" v="4766" actId="478"/>
          <ac:spMkLst>
            <pc:docMk/>
            <pc:sldMk cId="2595135409" sldId="273"/>
            <ac:spMk id="7" creationId="{5FB97077-9284-4E15-A02D-8EEF575F9C17}"/>
          </ac:spMkLst>
        </pc:spChg>
        <pc:spChg chg="del">
          <ac:chgData name="Eliška Masná | ADRA" userId="857be0a8-77d0-4521-bb90-16d33d156d4f" providerId="ADAL" clId="{0A8AD4FF-248C-48CC-8A98-F7A7995E86DB}" dt="2022-06-01T16:04:59.635" v="4765" actId="478"/>
          <ac:spMkLst>
            <pc:docMk/>
            <pc:sldMk cId="2595135409" sldId="273"/>
            <ac:spMk id="17" creationId="{A795D47E-4123-4D68-AFC5-A55D91040C87}"/>
          </ac:spMkLst>
        </pc:spChg>
        <pc:picChg chg="add mod">
          <ac:chgData name="Eliška Masná | ADRA" userId="857be0a8-77d0-4521-bb90-16d33d156d4f" providerId="ADAL" clId="{0A8AD4FF-248C-48CC-8A98-F7A7995E86DB}" dt="2022-08-09T15:35:43.807" v="6295" actId="14100"/>
          <ac:picMkLst>
            <pc:docMk/>
            <pc:sldMk cId="2595135409" sldId="273"/>
            <ac:picMk id="3" creationId="{AC82C3BF-B209-849E-1DC8-9320F1E8C253}"/>
          </ac:picMkLst>
        </pc:picChg>
      </pc:sldChg>
      <pc:sldChg chg="delSp modSp del mod ord">
        <pc:chgData name="Eliška Masná | ADRA" userId="857be0a8-77d0-4521-bb90-16d33d156d4f" providerId="ADAL" clId="{0A8AD4FF-248C-48CC-8A98-F7A7995E86DB}" dt="2022-06-01T19:42:12.304" v="5336" actId="47"/>
        <pc:sldMkLst>
          <pc:docMk/>
          <pc:sldMk cId="3271737643" sldId="274"/>
        </pc:sldMkLst>
        <pc:spChg chg="del mod">
          <ac:chgData name="Eliška Masná | ADRA" userId="857be0a8-77d0-4521-bb90-16d33d156d4f" providerId="ADAL" clId="{0A8AD4FF-248C-48CC-8A98-F7A7995E86DB}" dt="2022-06-01T16:36:19.013" v="5164" actId="478"/>
          <ac:spMkLst>
            <pc:docMk/>
            <pc:sldMk cId="3271737643" sldId="274"/>
            <ac:spMk id="202" creationId="{00000000-0000-0000-0000-000000000000}"/>
          </ac:spMkLst>
        </pc:spChg>
        <pc:spChg chg="del mod">
          <ac:chgData name="Eliška Masná | ADRA" userId="857be0a8-77d0-4521-bb90-16d33d156d4f" providerId="ADAL" clId="{0A8AD4FF-248C-48CC-8A98-F7A7995E86DB}" dt="2022-06-01T19:40:58.364" v="5304"/>
          <ac:spMkLst>
            <pc:docMk/>
            <pc:sldMk cId="3271737643" sldId="274"/>
            <ac:spMk id="205" creationId="{00000000-0000-0000-0000-000000000000}"/>
          </ac:spMkLst>
        </pc:spChg>
      </pc:sldChg>
      <pc:sldChg chg="delSp modSp mod ord">
        <pc:chgData name="Eliška Masná | ADRA" userId="857be0a8-77d0-4521-bb90-16d33d156d4f" providerId="ADAL" clId="{0A8AD4FF-248C-48CC-8A98-F7A7995E86DB}" dt="2022-08-09T09:30:07.475" v="6244" actId="403"/>
        <pc:sldMkLst>
          <pc:docMk/>
          <pc:sldMk cId="0" sldId="275"/>
        </pc:sldMkLst>
        <pc:spChg chg="del">
          <ac:chgData name="Eliška Masná | ADRA" userId="857be0a8-77d0-4521-bb90-16d33d156d4f" providerId="ADAL" clId="{0A8AD4FF-248C-48CC-8A98-F7A7995E86DB}" dt="2022-05-31T18:17:36.388" v="3075" actId="478"/>
          <ac:spMkLst>
            <pc:docMk/>
            <pc:sldMk cId="0" sldId="275"/>
            <ac:spMk id="6" creationId="{B10D8DAE-9AF7-4661-B321-DB83140A3C20}"/>
          </ac:spMkLst>
        </pc:spChg>
        <pc:spChg chg="mod">
          <ac:chgData name="Eliška Masná | ADRA" userId="857be0a8-77d0-4521-bb90-16d33d156d4f" providerId="ADAL" clId="{0A8AD4FF-248C-48CC-8A98-F7A7995E86DB}" dt="2022-08-09T09:30:07.475" v="6244" actId="403"/>
          <ac:spMkLst>
            <pc:docMk/>
            <pc:sldMk cId="0" sldId="275"/>
            <ac:spMk id="7" creationId="{3CCDEFD0-950C-4D8A-A1A3-B9686D0D1942}"/>
          </ac:spMkLst>
        </pc:spChg>
      </pc:sldChg>
      <pc:sldChg chg="modSp mod ord">
        <pc:chgData name="Eliška Masná | ADRA" userId="857be0a8-77d0-4521-bb90-16d33d156d4f" providerId="ADAL" clId="{0A8AD4FF-248C-48CC-8A98-F7A7995E86DB}" dt="2022-08-09T09:30:29.428" v="6245" actId="2711"/>
        <pc:sldMkLst>
          <pc:docMk/>
          <pc:sldMk cId="0" sldId="276"/>
        </pc:sldMkLst>
        <pc:spChg chg="mod">
          <ac:chgData name="Eliška Masná | ADRA" userId="857be0a8-77d0-4521-bb90-16d33d156d4f" providerId="ADAL" clId="{0A8AD4FF-248C-48CC-8A98-F7A7995E86DB}" dt="2022-08-09T09:30:29.428" v="6245" actId="2711"/>
          <ac:spMkLst>
            <pc:docMk/>
            <pc:sldMk cId="0" sldId="276"/>
            <ac:spMk id="7" creationId="{89AFF6A2-1CC7-43D6-9A23-8B5B4950DDDA}"/>
          </ac:spMkLst>
        </pc:spChg>
        <pc:picChg chg="mod">
          <ac:chgData name="Eliška Masná | ADRA" userId="857be0a8-77d0-4521-bb90-16d33d156d4f" providerId="ADAL" clId="{0A8AD4FF-248C-48CC-8A98-F7A7995E86DB}" dt="2022-08-09T09:29:49.509" v="6241" actId="14100"/>
          <ac:picMkLst>
            <pc:docMk/>
            <pc:sldMk cId="0" sldId="276"/>
            <ac:picMk id="3" creationId="{36B1AA76-F8B6-4672-9305-383FC94C69B5}"/>
          </ac:picMkLst>
        </pc:picChg>
      </pc:sldChg>
      <pc:sldChg chg="modSp mod ord">
        <pc:chgData name="Eliška Masná | ADRA" userId="857be0a8-77d0-4521-bb90-16d33d156d4f" providerId="ADAL" clId="{0A8AD4FF-248C-48CC-8A98-F7A7995E86DB}" dt="2022-08-09T09:31:45.202" v="6256" actId="14100"/>
        <pc:sldMkLst>
          <pc:docMk/>
          <pc:sldMk cId="0" sldId="278"/>
        </pc:sldMkLst>
        <pc:spChg chg="mod">
          <ac:chgData name="Eliška Masná | ADRA" userId="857be0a8-77d0-4521-bb90-16d33d156d4f" providerId="ADAL" clId="{0A8AD4FF-248C-48CC-8A98-F7A7995E86DB}" dt="2022-08-09T09:31:45.202" v="6256" actId="14100"/>
          <ac:spMkLst>
            <pc:docMk/>
            <pc:sldMk cId="0" sldId="278"/>
            <ac:spMk id="5" creationId="{22E7C18F-1570-4489-A197-BBA4F8C3EED8}"/>
          </ac:spMkLst>
        </pc:spChg>
      </pc:sldChg>
      <pc:sldChg chg="modSp mod">
        <pc:chgData name="Eliška Masná | ADRA" userId="857be0a8-77d0-4521-bb90-16d33d156d4f" providerId="ADAL" clId="{0A8AD4FF-248C-48CC-8A98-F7A7995E86DB}" dt="2022-06-01T16:34:44.425" v="5147" actId="2711"/>
        <pc:sldMkLst>
          <pc:docMk/>
          <pc:sldMk cId="3358715442" sldId="284"/>
        </pc:sldMkLst>
        <pc:spChg chg="mod">
          <ac:chgData name="Eliška Masná | ADRA" userId="857be0a8-77d0-4521-bb90-16d33d156d4f" providerId="ADAL" clId="{0A8AD4FF-248C-48CC-8A98-F7A7995E86DB}" dt="2022-06-01T16:34:44.425" v="5147" actId="2711"/>
          <ac:spMkLst>
            <pc:docMk/>
            <pc:sldMk cId="3358715442" sldId="284"/>
            <ac:spMk id="54" creationId="{00000000-0000-0000-0000-000000000000}"/>
          </ac:spMkLst>
        </pc:spChg>
      </pc:sldChg>
      <pc:sldChg chg="modSp del mod ord">
        <pc:chgData name="Eliška Masná | ADRA" userId="857be0a8-77d0-4521-bb90-16d33d156d4f" providerId="ADAL" clId="{0A8AD4FF-248C-48CC-8A98-F7A7995E86DB}" dt="2022-06-01T15:54:06.953" v="4015" actId="47"/>
        <pc:sldMkLst>
          <pc:docMk/>
          <pc:sldMk cId="587790688" sldId="287"/>
        </pc:sldMkLst>
        <pc:spChg chg="mod">
          <ac:chgData name="Eliška Masná | ADRA" userId="857be0a8-77d0-4521-bb90-16d33d156d4f" providerId="ADAL" clId="{0A8AD4FF-248C-48CC-8A98-F7A7995E86DB}" dt="2022-06-01T15:53:50.002" v="4008" actId="21"/>
          <ac:spMkLst>
            <pc:docMk/>
            <pc:sldMk cId="587790688" sldId="287"/>
            <ac:spMk id="187" creationId="{00000000-0000-0000-0000-000000000000}"/>
          </ac:spMkLst>
        </pc:spChg>
      </pc:sldChg>
      <pc:sldChg chg="modSp mod ord">
        <pc:chgData name="Eliška Masná | ADRA" userId="857be0a8-77d0-4521-bb90-16d33d156d4f" providerId="ADAL" clId="{0A8AD4FF-248C-48CC-8A98-F7A7995E86DB}" dt="2022-08-09T15:32:57.072" v="6266" actId="1036"/>
        <pc:sldMkLst>
          <pc:docMk/>
          <pc:sldMk cId="1810943329" sldId="288"/>
        </pc:sldMkLst>
        <pc:spChg chg="mod">
          <ac:chgData name="Eliška Masná | ADRA" userId="857be0a8-77d0-4521-bb90-16d33d156d4f" providerId="ADAL" clId="{0A8AD4FF-248C-48CC-8A98-F7A7995E86DB}" dt="2022-06-01T19:41:58.923" v="5335" actId="20577"/>
          <ac:spMkLst>
            <pc:docMk/>
            <pc:sldMk cId="1810943329" sldId="288"/>
            <ac:spMk id="15" creationId="{CB21021C-FDFC-4750-B05C-8DA9A0BFAA4A}"/>
          </ac:spMkLst>
        </pc:spChg>
        <pc:spChg chg="mod">
          <ac:chgData name="Eliška Masná | ADRA" userId="857be0a8-77d0-4521-bb90-16d33d156d4f" providerId="ADAL" clId="{0A8AD4FF-248C-48CC-8A98-F7A7995E86DB}" dt="2022-06-01T19:41:15.634" v="5310" actId="20577"/>
          <ac:spMkLst>
            <pc:docMk/>
            <pc:sldMk cId="1810943329" sldId="288"/>
            <ac:spMk id="194" creationId="{00000000-0000-0000-0000-000000000000}"/>
          </ac:spMkLst>
        </pc:spChg>
        <pc:picChg chg="mod">
          <ac:chgData name="Eliška Masná | ADRA" userId="857be0a8-77d0-4521-bb90-16d33d156d4f" providerId="ADAL" clId="{0A8AD4FF-248C-48CC-8A98-F7A7995E86DB}" dt="2022-08-09T15:32:51.250" v="6261" actId="14100"/>
          <ac:picMkLst>
            <pc:docMk/>
            <pc:sldMk cId="1810943329" sldId="288"/>
            <ac:picMk id="5" creationId="{D3757B77-003C-4C21-8D11-3F29F52789AC}"/>
          </ac:picMkLst>
        </pc:picChg>
        <pc:picChg chg="mod">
          <ac:chgData name="Eliška Masná | ADRA" userId="857be0a8-77d0-4521-bb90-16d33d156d4f" providerId="ADAL" clId="{0A8AD4FF-248C-48CC-8A98-F7A7995E86DB}" dt="2022-08-09T15:32:57.072" v="6266" actId="1036"/>
          <ac:picMkLst>
            <pc:docMk/>
            <pc:sldMk cId="1810943329" sldId="288"/>
            <ac:picMk id="6" creationId="{16A3EB14-3ECE-42AB-A2EA-F464770071FD}"/>
          </ac:picMkLst>
        </pc:picChg>
      </pc:sldChg>
      <pc:sldChg chg="del">
        <pc:chgData name="Eliška Masná | ADRA" userId="857be0a8-77d0-4521-bb90-16d33d156d4f" providerId="ADAL" clId="{0A8AD4FF-248C-48CC-8A98-F7A7995E86DB}" dt="2022-06-01T15:52:57.036" v="3998" actId="47"/>
        <pc:sldMkLst>
          <pc:docMk/>
          <pc:sldMk cId="601387339" sldId="289"/>
        </pc:sldMkLst>
      </pc:sldChg>
      <pc:sldChg chg="modSp mod">
        <pc:chgData name="Eliška Masná | ADRA" userId="857be0a8-77d0-4521-bb90-16d33d156d4f" providerId="ADAL" clId="{0A8AD4FF-248C-48CC-8A98-F7A7995E86DB}" dt="2022-08-09T09:00:13.387" v="6051" actId="20577"/>
        <pc:sldMkLst>
          <pc:docMk/>
          <pc:sldMk cId="2165224049" sldId="290"/>
        </pc:sldMkLst>
        <pc:spChg chg="mod">
          <ac:chgData name="Eliška Masná | ADRA" userId="857be0a8-77d0-4521-bb90-16d33d156d4f" providerId="ADAL" clId="{0A8AD4FF-248C-48CC-8A98-F7A7995E86DB}" dt="2022-08-09T09:00:13.387" v="6051" actId="20577"/>
          <ac:spMkLst>
            <pc:docMk/>
            <pc:sldMk cId="2165224049" sldId="290"/>
            <ac:spMk id="5" creationId="{91924686-FB49-4F40-9B59-B3FAC11C19A2}"/>
          </ac:spMkLst>
        </pc:spChg>
      </pc:sldChg>
      <pc:sldChg chg="addSp delSp modSp mod">
        <pc:chgData name="Eliška Masná | ADRA" userId="857be0a8-77d0-4521-bb90-16d33d156d4f" providerId="ADAL" clId="{0A8AD4FF-248C-48CC-8A98-F7A7995E86DB}" dt="2022-08-09T09:28:17.448" v="6219" actId="1076"/>
        <pc:sldMkLst>
          <pc:docMk/>
          <pc:sldMk cId="2762750005" sldId="291"/>
        </pc:sldMkLst>
        <pc:spChg chg="mod">
          <ac:chgData name="Eliška Masná | ADRA" userId="857be0a8-77d0-4521-bb90-16d33d156d4f" providerId="ADAL" clId="{0A8AD4FF-248C-48CC-8A98-F7A7995E86DB}" dt="2022-08-09T09:28:17.448" v="6219" actId="1076"/>
          <ac:spMkLst>
            <pc:docMk/>
            <pc:sldMk cId="2762750005" sldId="291"/>
            <ac:spMk id="187" creationId="{00000000-0000-0000-0000-000000000000}"/>
          </ac:spMkLst>
        </pc:spChg>
        <pc:picChg chg="del mod">
          <ac:chgData name="Eliška Masná | ADRA" userId="857be0a8-77d0-4521-bb90-16d33d156d4f" providerId="ADAL" clId="{0A8AD4FF-248C-48CC-8A98-F7A7995E86DB}" dt="2022-08-09T09:28:11.760" v="6216" actId="478"/>
          <ac:picMkLst>
            <pc:docMk/>
            <pc:sldMk cId="2762750005" sldId="291"/>
            <ac:picMk id="3" creationId="{7123C6AD-1681-42C1-AF1A-FD1DA047F32D}"/>
          </ac:picMkLst>
        </pc:picChg>
        <pc:picChg chg="add mod">
          <ac:chgData name="Eliška Masná | ADRA" userId="857be0a8-77d0-4521-bb90-16d33d156d4f" providerId="ADAL" clId="{0A8AD4FF-248C-48CC-8A98-F7A7995E86DB}" dt="2022-08-09T09:28:13.921" v="6218" actId="1076"/>
          <ac:picMkLst>
            <pc:docMk/>
            <pc:sldMk cId="2762750005" sldId="291"/>
            <ac:picMk id="4" creationId="{03984741-C667-42E7-9133-BD6C83B24ADD}"/>
          </ac:picMkLst>
        </pc:picChg>
      </pc:sldChg>
      <pc:sldChg chg="modSp mod">
        <pc:chgData name="Eliška Masná | ADRA" userId="857be0a8-77d0-4521-bb90-16d33d156d4f" providerId="ADAL" clId="{0A8AD4FF-248C-48CC-8A98-F7A7995E86DB}" dt="2022-06-01T16:33:37.302" v="5118" actId="27636"/>
        <pc:sldMkLst>
          <pc:docMk/>
          <pc:sldMk cId="3715041709" sldId="292"/>
        </pc:sldMkLst>
        <pc:spChg chg="mod">
          <ac:chgData name="Eliška Masná | ADRA" userId="857be0a8-77d0-4521-bb90-16d33d156d4f" providerId="ADAL" clId="{0A8AD4FF-248C-48CC-8A98-F7A7995E86DB}" dt="2022-06-01T16:33:37.302" v="5118" actId="27636"/>
          <ac:spMkLst>
            <pc:docMk/>
            <pc:sldMk cId="3715041709" sldId="292"/>
            <ac:spMk id="5" creationId="{91924686-FB49-4F40-9B59-B3FAC11C19A2}"/>
          </ac:spMkLst>
        </pc:spChg>
      </pc:sldChg>
      <pc:sldChg chg="modSp mod">
        <pc:chgData name="Eliška Masná | ADRA" userId="857be0a8-77d0-4521-bb90-16d33d156d4f" providerId="ADAL" clId="{0A8AD4FF-248C-48CC-8A98-F7A7995E86DB}" dt="2022-08-09T09:26:34.139" v="6210" actId="1076"/>
        <pc:sldMkLst>
          <pc:docMk/>
          <pc:sldMk cId="427027110" sldId="293"/>
        </pc:sldMkLst>
        <pc:spChg chg="mod">
          <ac:chgData name="Eliška Masná | ADRA" userId="857be0a8-77d0-4521-bb90-16d33d156d4f" providerId="ADAL" clId="{0A8AD4FF-248C-48CC-8A98-F7A7995E86DB}" dt="2022-08-09T09:26:34.139" v="6210" actId="1076"/>
          <ac:spMkLst>
            <pc:docMk/>
            <pc:sldMk cId="427027110" sldId="293"/>
            <ac:spMk id="187" creationId="{00000000-0000-0000-0000-000000000000}"/>
          </ac:spMkLst>
        </pc:spChg>
        <pc:picChg chg="mod">
          <ac:chgData name="Eliška Masná | ADRA" userId="857be0a8-77d0-4521-bb90-16d33d156d4f" providerId="ADAL" clId="{0A8AD4FF-248C-48CC-8A98-F7A7995E86DB}" dt="2022-08-09T09:26:31.836" v="6209" actId="14100"/>
          <ac:picMkLst>
            <pc:docMk/>
            <pc:sldMk cId="427027110" sldId="293"/>
            <ac:picMk id="4" creationId="{89C945C1-5C2B-4B04-A2A5-8EAC8398E1A0}"/>
          </ac:picMkLst>
        </pc:picChg>
      </pc:sldChg>
      <pc:sldChg chg="del">
        <pc:chgData name="Eliška Masná | ADRA" userId="857be0a8-77d0-4521-bb90-16d33d156d4f" providerId="ADAL" clId="{0A8AD4FF-248C-48CC-8A98-F7A7995E86DB}" dt="2022-06-01T16:01:43.220" v="4703" actId="47"/>
        <pc:sldMkLst>
          <pc:docMk/>
          <pc:sldMk cId="47551139" sldId="294"/>
        </pc:sldMkLst>
      </pc:sldChg>
      <pc:sldChg chg="delSp modSp mod">
        <pc:chgData name="Eliška Masná | ADRA" userId="857be0a8-77d0-4521-bb90-16d33d156d4f" providerId="ADAL" clId="{0A8AD4FF-248C-48CC-8A98-F7A7995E86DB}" dt="2022-08-09T09:08:18.420" v="6077" actId="20577"/>
        <pc:sldMkLst>
          <pc:docMk/>
          <pc:sldMk cId="1843201227" sldId="295"/>
        </pc:sldMkLst>
        <pc:spChg chg="mod">
          <ac:chgData name="Eliška Masná | ADRA" userId="857be0a8-77d0-4521-bb90-16d33d156d4f" providerId="ADAL" clId="{0A8AD4FF-248C-48CC-8A98-F7A7995E86DB}" dt="2022-08-09T09:08:18.420" v="6077" actId="20577"/>
          <ac:spMkLst>
            <pc:docMk/>
            <pc:sldMk cId="1843201227" sldId="295"/>
            <ac:spMk id="6" creationId="{B10D8DAE-9AF7-4661-B321-DB83140A3C20}"/>
          </ac:spMkLst>
        </pc:spChg>
        <pc:spChg chg="del mod">
          <ac:chgData name="Eliška Masná | ADRA" userId="857be0a8-77d0-4521-bb90-16d33d156d4f" providerId="ADAL" clId="{0A8AD4FF-248C-48CC-8A98-F7A7995E86DB}" dt="2022-08-09T09:03:04.911" v="6056" actId="21"/>
          <ac:spMkLst>
            <pc:docMk/>
            <pc:sldMk cId="1843201227" sldId="295"/>
            <ac:spMk id="7" creationId="{3CCDEFD0-950C-4D8A-A1A3-B9686D0D1942}"/>
          </ac:spMkLst>
        </pc:spChg>
      </pc:sldChg>
      <pc:sldChg chg="del">
        <pc:chgData name="Eliška Masná | ADRA" userId="857be0a8-77d0-4521-bb90-16d33d156d4f" providerId="ADAL" clId="{0A8AD4FF-248C-48CC-8A98-F7A7995E86DB}" dt="2022-06-01T16:01:48.191" v="4704" actId="47"/>
        <pc:sldMkLst>
          <pc:docMk/>
          <pc:sldMk cId="2163624536" sldId="296"/>
        </pc:sldMkLst>
      </pc:sldChg>
      <pc:sldChg chg="modSp del mod ord">
        <pc:chgData name="Eliška Masná | ADRA" userId="857be0a8-77d0-4521-bb90-16d33d156d4f" providerId="ADAL" clId="{0A8AD4FF-248C-48CC-8A98-F7A7995E86DB}" dt="2022-05-31T18:06:25.458" v="2712" actId="47"/>
        <pc:sldMkLst>
          <pc:docMk/>
          <pc:sldMk cId="4165840663" sldId="297"/>
        </pc:sldMkLst>
        <pc:spChg chg="mod">
          <ac:chgData name="Eliška Masná | ADRA" userId="857be0a8-77d0-4521-bb90-16d33d156d4f" providerId="ADAL" clId="{0A8AD4FF-248C-48CC-8A98-F7A7995E86DB}" dt="2022-05-26T20:07:05.759" v="83" actId="6549"/>
          <ac:spMkLst>
            <pc:docMk/>
            <pc:sldMk cId="4165840663" sldId="297"/>
            <ac:spMk id="6" creationId="{B10D8DAE-9AF7-4661-B321-DB83140A3C20}"/>
          </ac:spMkLst>
        </pc:spChg>
        <pc:spChg chg="mod">
          <ac:chgData name="Eliška Masná | ADRA" userId="857be0a8-77d0-4521-bb90-16d33d156d4f" providerId="ADAL" clId="{0A8AD4FF-248C-48CC-8A98-F7A7995E86DB}" dt="2022-05-31T18:06:01.768" v="2684"/>
          <ac:spMkLst>
            <pc:docMk/>
            <pc:sldMk cId="4165840663" sldId="297"/>
            <ac:spMk id="7" creationId="{3CCDEFD0-950C-4D8A-A1A3-B9686D0D1942}"/>
          </ac:spMkLst>
        </pc:spChg>
      </pc:sldChg>
      <pc:sldChg chg="addSp delSp modSp mod ord">
        <pc:chgData name="Eliška Masná | ADRA" userId="857be0a8-77d0-4521-bb90-16d33d156d4f" providerId="ADAL" clId="{0A8AD4FF-248C-48CC-8A98-F7A7995E86DB}" dt="2022-08-09T09:25:58.200" v="6203" actId="1076"/>
        <pc:sldMkLst>
          <pc:docMk/>
          <pc:sldMk cId="204659406" sldId="298"/>
        </pc:sldMkLst>
        <pc:spChg chg="mod">
          <ac:chgData name="Eliška Masná | ADRA" userId="857be0a8-77d0-4521-bb90-16d33d156d4f" providerId="ADAL" clId="{0A8AD4FF-248C-48CC-8A98-F7A7995E86DB}" dt="2022-08-09T09:24:22.786" v="6184" actId="20577"/>
          <ac:spMkLst>
            <pc:docMk/>
            <pc:sldMk cId="204659406" sldId="298"/>
            <ac:spMk id="5" creationId="{22E7C18F-1570-4489-A197-BBA4F8C3EED8}"/>
          </ac:spMkLst>
        </pc:spChg>
        <pc:spChg chg="add mod">
          <ac:chgData name="Eliška Masná | ADRA" userId="857be0a8-77d0-4521-bb90-16d33d156d4f" providerId="ADAL" clId="{0A8AD4FF-248C-48CC-8A98-F7A7995E86DB}" dt="2022-08-09T09:25:58.200" v="6203" actId="1076"/>
          <ac:spMkLst>
            <pc:docMk/>
            <pc:sldMk cId="204659406" sldId="298"/>
            <ac:spMk id="6" creationId="{A0E46DCD-24DA-1EC1-ED65-1B360EB39382}"/>
          </ac:spMkLst>
        </pc:spChg>
        <pc:spChg chg="mod topLvl">
          <ac:chgData name="Eliška Masná | ADRA" userId="857be0a8-77d0-4521-bb90-16d33d156d4f" providerId="ADAL" clId="{0A8AD4FF-248C-48CC-8A98-F7A7995E86DB}" dt="2022-05-26T20:24:13.096" v="575" actId="1076"/>
          <ac:spMkLst>
            <pc:docMk/>
            <pc:sldMk cId="204659406" sldId="298"/>
            <ac:spMk id="10" creationId="{D65E0C5E-4A37-FAE0-F960-BCFA1B1F770C}"/>
          </ac:spMkLst>
        </pc:spChg>
        <pc:spChg chg="add mod">
          <ac:chgData name="Eliška Masná | ADRA" userId="857be0a8-77d0-4521-bb90-16d33d156d4f" providerId="ADAL" clId="{0A8AD4FF-248C-48CC-8A98-F7A7995E86DB}" dt="2022-08-09T09:24:07.435" v="6179" actId="20577"/>
          <ac:spMkLst>
            <pc:docMk/>
            <pc:sldMk cId="204659406" sldId="298"/>
            <ac:spMk id="11" creationId="{DEA0E7E0-994F-9B73-71DA-298232C55C12}"/>
          </ac:spMkLst>
        </pc:spChg>
        <pc:spChg chg="add mod">
          <ac:chgData name="Eliška Masná | ADRA" userId="857be0a8-77d0-4521-bb90-16d33d156d4f" providerId="ADAL" clId="{0A8AD4FF-248C-48CC-8A98-F7A7995E86DB}" dt="2022-08-09T09:25:55.904" v="6202" actId="1076"/>
          <ac:spMkLst>
            <pc:docMk/>
            <pc:sldMk cId="204659406" sldId="298"/>
            <ac:spMk id="12" creationId="{232AB866-F177-BABC-380C-14CFCF4F467F}"/>
          </ac:spMkLst>
        </pc:spChg>
        <pc:grpChg chg="mod">
          <ac:chgData name="Eliška Masná | ADRA" userId="857be0a8-77d0-4521-bb90-16d33d156d4f" providerId="ADAL" clId="{0A8AD4FF-248C-48CC-8A98-F7A7995E86DB}" dt="2022-08-09T09:22:28.769" v="6137" actId="1076"/>
          <ac:grpSpMkLst>
            <pc:docMk/>
            <pc:sldMk cId="204659406" sldId="298"/>
            <ac:grpSpMk id="2" creationId="{C594257E-2998-3F42-97AA-1BE4B6B2B3DF}"/>
          </ac:grpSpMkLst>
        </pc:grpChg>
        <pc:grpChg chg="add del mod">
          <ac:chgData name="Eliška Masná | ADRA" userId="857be0a8-77d0-4521-bb90-16d33d156d4f" providerId="ADAL" clId="{0A8AD4FF-248C-48CC-8A98-F7A7995E86DB}" dt="2022-05-26T20:23:59.073" v="572" actId="165"/>
          <ac:grpSpMkLst>
            <pc:docMk/>
            <pc:sldMk cId="204659406" sldId="298"/>
            <ac:grpSpMk id="8" creationId="{445EAB04-3C5C-1CF6-827D-17EE79BF15FB}"/>
          </ac:grpSpMkLst>
        </pc:grpChg>
        <pc:picChg chg="mod topLvl">
          <ac:chgData name="Eliška Masná | ADRA" userId="857be0a8-77d0-4521-bb90-16d33d156d4f" providerId="ADAL" clId="{0A8AD4FF-248C-48CC-8A98-F7A7995E86DB}" dt="2022-08-09T09:22:27.013" v="6136" actId="1076"/>
          <ac:picMkLst>
            <pc:docMk/>
            <pc:sldMk cId="204659406" sldId="298"/>
            <ac:picMk id="9" creationId="{56DDACB3-E2A3-2BCE-6BCA-2EA62F57F92D}"/>
          </ac:picMkLst>
        </pc:picChg>
      </pc:sldChg>
      <pc:sldChg chg="addSp delSp modSp del mod ord">
        <pc:chgData name="Eliška Masná | ADRA" userId="857be0a8-77d0-4521-bb90-16d33d156d4f" providerId="ADAL" clId="{0A8AD4FF-248C-48CC-8A98-F7A7995E86DB}" dt="2022-05-31T18:07:54.078" v="2728" actId="47"/>
        <pc:sldMkLst>
          <pc:docMk/>
          <pc:sldMk cId="2538414706" sldId="299"/>
        </pc:sldMkLst>
        <pc:spChg chg="del mod">
          <ac:chgData name="Eliška Masná | ADRA" userId="857be0a8-77d0-4521-bb90-16d33d156d4f" providerId="ADAL" clId="{0A8AD4FF-248C-48CC-8A98-F7A7995E86DB}" dt="2022-05-31T18:06:49.465" v="2716"/>
          <ac:spMkLst>
            <pc:docMk/>
            <pc:sldMk cId="2538414706" sldId="299"/>
            <ac:spMk id="5" creationId="{22E7C18F-1570-4489-A197-BBA4F8C3EED8}"/>
          </ac:spMkLst>
        </pc:spChg>
        <pc:grpChg chg="add del mod">
          <ac:chgData name="Eliška Masná | ADRA" userId="857be0a8-77d0-4521-bb90-16d33d156d4f" providerId="ADAL" clId="{0A8AD4FF-248C-48CC-8A98-F7A7995E86DB}" dt="2022-05-31T18:07:49.768" v="2726" actId="478"/>
          <ac:grpSpMkLst>
            <pc:docMk/>
            <pc:sldMk cId="2538414706" sldId="299"/>
            <ac:grpSpMk id="2" creationId="{C7F882C6-6843-1883-1967-FB50AAA39924}"/>
          </ac:grpSpMkLst>
        </pc:grpChg>
      </pc:sldChg>
      <pc:sldChg chg="delSp modSp del mod ord">
        <pc:chgData name="Eliška Masná | ADRA" userId="857be0a8-77d0-4521-bb90-16d33d156d4f" providerId="ADAL" clId="{0A8AD4FF-248C-48CC-8A98-F7A7995E86DB}" dt="2022-05-31T18:07:52.978" v="2727" actId="47"/>
        <pc:sldMkLst>
          <pc:docMk/>
          <pc:sldMk cId="2661803894" sldId="300"/>
        </pc:sldMkLst>
        <pc:spChg chg="del">
          <ac:chgData name="Eliška Masná | ADRA" userId="857be0a8-77d0-4521-bb90-16d33d156d4f" providerId="ADAL" clId="{0A8AD4FF-248C-48CC-8A98-F7A7995E86DB}" dt="2022-05-26T20:17:20.745" v="414" actId="478"/>
          <ac:spMkLst>
            <pc:docMk/>
            <pc:sldMk cId="2661803894" sldId="300"/>
            <ac:spMk id="6" creationId="{0BDE82AA-E641-445B-AAEE-391DE56751D8}"/>
          </ac:spMkLst>
        </pc:spChg>
        <pc:spChg chg="del mod">
          <ac:chgData name="Eliška Masná | ADRA" userId="857be0a8-77d0-4521-bb90-16d33d156d4f" providerId="ADAL" clId="{0A8AD4FF-248C-48CC-8A98-F7A7995E86DB}" dt="2022-05-31T18:07:47.588" v="2724" actId="478"/>
          <ac:spMkLst>
            <pc:docMk/>
            <pc:sldMk cId="2661803894" sldId="300"/>
            <ac:spMk id="7" creationId="{F66E7440-32E7-4900-961E-6915541D2DC2}"/>
          </ac:spMkLst>
        </pc:spChg>
        <pc:picChg chg="del mod">
          <ac:chgData name="Eliška Masná | ADRA" userId="857be0a8-77d0-4521-bb90-16d33d156d4f" providerId="ADAL" clId="{0A8AD4FF-248C-48CC-8A98-F7A7995E86DB}" dt="2022-05-31T18:07:46.198" v="2723" actId="478"/>
          <ac:picMkLst>
            <pc:docMk/>
            <pc:sldMk cId="2661803894" sldId="300"/>
            <ac:picMk id="3" creationId="{8ED656A3-0EC2-4F8D-841D-12728EB6010F}"/>
          </ac:picMkLst>
        </pc:picChg>
      </pc:sldChg>
      <pc:sldChg chg="del">
        <pc:chgData name="Eliška Masná | ADRA" userId="857be0a8-77d0-4521-bb90-16d33d156d4f" providerId="ADAL" clId="{0A8AD4FF-248C-48CC-8A98-F7A7995E86DB}" dt="2022-06-01T15:52:53.777" v="3997" actId="47"/>
        <pc:sldMkLst>
          <pc:docMk/>
          <pc:sldMk cId="2628868290" sldId="303"/>
        </pc:sldMkLst>
      </pc:sldChg>
      <pc:sldChg chg="del">
        <pc:chgData name="Eliška Masná | ADRA" userId="857be0a8-77d0-4521-bb90-16d33d156d4f" providerId="ADAL" clId="{0A8AD4FF-248C-48CC-8A98-F7A7995E86DB}" dt="2022-06-01T16:01:43.220" v="4703" actId="47"/>
        <pc:sldMkLst>
          <pc:docMk/>
          <pc:sldMk cId="3914231250" sldId="304"/>
        </pc:sldMkLst>
      </pc:sldChg>
      <pc:sldChg chg="del">
        <pc:chgData name="Eliška Masná | ADRA" userId="857be0a8-77d0-4521-bb90-16d33d156d4f" providerId="ADAL" clId="{0A8AD4FF-248C-48CC-8A98-F7A7995E86DB}" dt="2022-06-01T16:01:43.220" v="4703" actId="47"/>
        <pc:sldMkLst>
          <pc:docMk/>
          <pc:sldMk cId="935176722" sldId="305"/>
        </pc:sldMkLst>
      </pc:sldChg>
      <pc:sldChg chg="del">
        <pc:chgData name="Eliška Masná | ADRA" userId="857be0a8-77d0-4521-bb90-16d33d156d4f" providerId="ADAL" clId="{0A8AD4FF-248C-48CC-8A98-F7A7995E86DB}" dt="2022-06-01T16:01:48.191" v="4704" actId="47"/>
        <pc:sldMkLst>
          <pc:docMk/>
          <pc:sldMk cId="843218563" sldId="306"/>
        </pc:sldMkLst>
      </pc:sldChg>
      <pc:sldChg chg="del">
        <pc:chgData name="Eliška Masná | ADRA" userId="857be0a8-77d0-4521-bb90-16d33d156d4f" providerId="ADAL" clId="{0A8AD4FF-248C-48CC-8A98-F7A7995E86DB}" dt="2022-06-01T16:01:48.191" v="4704" actId="47"/>
        <pc:sldMkLst>
          <pc:docMk/>
          <pc:sldMk cId="737211524" sldId="307"/>
        </pc:sldMkLst>
      </pc:sldChg>
      <pc:sldChg chg="del">
        <pc:chgData name="Eliška Masná | ADRA" userId="857be0a8-77d0-4521-bb90-16d33d156d4f" providerId="ADAL" clId="{0A8AD4FF-248C-48CC-8A98-F7A7995E86DB}" dt="2022-06-01T16:01:48.191" v="4704" actId="47"/>
        <pc:sldMkLst>
          <pc:docMk/>
          <pc:sldMk cId="1765647332" sldId="308"/>
        </pc:sldMkLst>
      </pc:sldChg>
      <pc:sldChg chg="modSp mod">
        <pc:chgData name="Eliška Masná | ADRA" userId="857be0a8-77d0-4521-bb90-16d33d156d4f" providerId="ADAL" clId="{0A8AD4FF-248C-48CC-8A98-F7A7995E86DB}" dt="2022-06-01T16:29:50.751" v="5047" actId="27636"/>
        <pc:sldMkLst>
          <pc:docMk/>
          <pc:sldMk cId="1021614077" sldId="309"/>
        </pc:sldMkLst>
        <pc:spChg chg="mod">
          <ac:chgData name="Eliška Masná | ADRA" userId="857be0a8-77d0-4521-bb90-16d33d156d4f" providerId="ADAL" clId="{0A8AD4FF-248C-48CC-8A98-F7A7995E86DB}" dt="2022-06-01T16:29:50.751" v="5047" actId="27636"/>
          <ac:spMkLst>
            <pc:docMk/>
            <pc:sldMk cId="1021614077" sldId="309"/>
            <ac:spMk id="3" creationId="{14ED7413-7FB3-4879-ADB7-47A4B48A4883}"/>
          </ac:spMkLst>
        </pc:spChg>
      </pc:sldChg>
      <pc:sldChg chg="del">
        <pc:chgData name="Eliška Masná | ADRA" userId="857be0a8-77d0-4521-bb90-16d33d156d4f" providerId="ADAL" clId="{0A8AD4FF-248C-48CC-8A98-F7A7995E86DB}" dt="2022-06-01T15:52:53.777" v="3997" actId="47"/>
        <pc:sldMkLst>
          <pc:docMk/>
          <pc:sldMk cId="2148662530" sldId="312"/>
        </pc:sldMkLst>
      </pc:sldChg>
      <pc:sldChg chg="del">
        <pc:chgData name="Eliška Masná | ADRA" userId="857be0a8-77d0-4521-bb90-16d33d156d4f" providerId="ADAL" clId="{0A8AD4FF-248C-48CC-8A98-F7A7995E86DB}" dt="2022-06-01T15:52:57.036" v="3998" actId="47"/>
        <pc:sldMkLst>
          <pc:docMk/>
          <pc:sldMk cId="395232355" sldId="313"/>
        </pc:sldMkLst>
      </pc:sldChg>
      <pc:sldChg chg="del">
        <pc:chgData name="Eliška Masná | ADRA" userId="857be0a8-77d0-4521-bb90-16d33d156d4f" providerId="ADAL" clId="{0A8AD4FF-248C-48CC-8A98-F7A7995E86DB}" dt="2022-06-01T15:52:57.036" v="3998" actId="47"/>
        <pc:sldMkLst>
          <pc:docMk/>
          <pc:sldMk cId="2467134980" sldId="314"/>
        </pc:sldMkLst>
      </pc:sldChg>
      <pc:sldChg chg="del">
        <pc:chgData name="Eliška Masná | ADRA" userId="857be0a8-77d0-4521-bb90-16d33d156d4f" providerId="ADAL" clId="{0A8AD4FF-248C-48CC-8A98-F7A7995E86DB}" dt="2022-06-01T15:52:57.036" v="3998" actId="47"/>
        <pc:sldMkLst>
          <pc:docMk/>
          <pc:sldMk cId="3586312529" sldId="315"/>
        </pc:sldMkLst>
      </pc:sldChg>
      <pc:sldChg chg="del">
        <pc:chgData name="Eliška Masná | ADRA" userId="857be0a8-77d0-4521-bb90-16d33d156d4f" providerId="ADAL" clId="{0A8AD4FF-248C-48CC-8A98-F7A7995E86DB}" dt="2022-06-01T15:52:58.673" v="3999" actId="47"/>
        <pc:sldMkLst>
          <pc:docMk/>
          <pc:sldMk cId="1609099245" sldId="316"/>
        </pc:sldMkLst>
      </pc:sldChg>
      <pc:sldChg chg="del">
        <pc:chgData name="Eliška Masná | ADRA" userId="857be0a8-77d0-4521-bb90-16d33d156d4f" providerId="ADAL" clId="{0A8AD4FF-248C-48CC-8A98-F7A7995E86DB}" dt="2022-06-01T15:53:01.053" v="4000" actId="47"/>
        <pc:sldMkLst>
          <pc:docMk/>
          <pc:sldMk cId="1936281433" sldId="318"/>
        </pc:sldMkLst>
      </pc:sldChg>
      <pc:sldChg chg="addSp delSp modSp new mod modClrScheme chgLayout">
        <pc:chgData name="Eliška Masná | ADRA" userId="857be0a8-77d0-4521-bb90-16d33d156d4f" providerId="ADAL" clId="{0A8AD4FF-248C-48CC-8A98-F7A7995E86DB}" dt="2022-08-09T09:14:59.255" v="6116" actId="20577"/>
        <pc:sldMkLst>
          <pc:docMk/>
          <pc:sldMk cId="784153670" sldId="319"/>
        </pc:sldMkLst>
        <pc:spChg chg="del mod ord">
          <ac:chgData name="Eliška Masná | ADRA" userId="857be0a8-77d0-4521-bb90-16d33d156d4f" providerId="ADAL" clId="{0A8AD4FF-248C-48CC-8A98-F7A7995E86DB}" dt="2022-05-26T20:05:21.786" v="49" actId="700"/>
          <ac:spMkLst>
            <pc:docMk/>
            <pc:sldMk cId="784153670" sldId="319"/>
            <ac:spMk id="2" creationId="{571885FD-3D27-578F-B197-42E693225862}"/>
          </ac:spMkLst>
        </pc:spChg>
        <pc:spChg chg="mod ord">
          <ac:chgData name="Eliška Masná | ADRA" userId="857be0a8-77d0-4521-bb90-16d33d156d4f" providerId="ADAL" clId="{0A8AD4FF-248C-48CC-8A98-F7A7995E86DB}" dt="2022-08-09T09:14:59.255" v="6116" actId="20577"/>
          <ac:spMkLst>
            <pc:docMk/>
            <pc:sldMk cId="784153670" sldId="319"/>
            <ac:spMk id="3" creationId="{943E0108-5898-7610-0E80-ED8F389485FE}"/>
          </ac:spMkLst>
        </pc:spChg>
        <pc:spChg chg="del">
          <ac:chgData name="Eliška Masná | ADRA" userId="857be0a8-77d0-4521-bb90-16d33d156d4f" providerId="ADAL" clId="{0A8AD4FF-248C-48CC-8A98-F7A7995E86DB}" dt="2022-05-26T20:05:21.786" v="49" actId="700"/>
          <ac:spMkLst>
            <pc:docMk/>
            <pc:sldMk cId="784153670" sldId="319"/>
            <ac:spMk id="4" creationId="{B957104C-B00C-1EDC-D5D0-64AC90F2B419}"/>
          </ac:spMkLst>
        </pc:spChg>
        <pc:spChg chg="add del mod ord">
          <ac:chgData name="Eliška Masná | ADRA" userId="857be0a8-77d0-4521-bb90-16d33d156d4f" providerId="ADAL" clId="{0A8AD4FF-248C-48CC-8A98-F7A7995E86DB}" dt="2022-05-26T20:05:26.891" v="51" actId="478"/>
          <ac:spMkLst>
            <pc:docMk/>
            <pc:sldMk cId="784153670" sldId="319"/>
            <ac:spMk id="5" creationId="{DC23D01F-32E9-D744-54CB-A506A7A46A82}"/>
          </ac:spMkLst>
        </pc:spChg>
      </pc:sldChg>
      <pc:sldChg chg="addSp delSp modSp new mod modClrScheme chgLayout">
        <pc:chgData name="Eliška Masná | ADRA" userId="857be0a8-77d0-4521-bb90-16d33d156d4f" providerId="ADAL" clId="{0A8AD4FF-248C-48CC-8A98-F7A7995E86DB}" dt="2022-08-09T09:14:51.320" v="6108" actId="20577"/>
        <pc:sldMkLst>
          <pc:docMk/>
          <pc:sldMk cId="874128656" sldId="320"/>
        </pc:sldMkLst>
        <pc:spChg chg="del mod ord">
          <ac:chgData name="Eliška Masná | ADRA" userId="857be0a8-77d0-4521-bb90-16d33d156d4f" providerId="ADAL" clId="{0A8AD4FF-248C-48CC-8A98-F7A7995E86DB}" dt="2022-05-26T20:16:08.235" v="312" actId="700"/>
          <ac:spMkLst>
            <pc:docMk/>
            <pc:sldMk cId="874128656" sldId="320"/>
            <ac:spMk id="2" creationId="{C204C7FD-157F-A9EB-3F37-C84A1A2BFF9E}"/>
          </ac:spMkLst>
        </pc:spChg>
        <pc:spChg chg="del mod ord">
          <ac:chgData name="Eliška Masná | ADRA" userId="857be0a8-77d0-4521-bb90-16d33d156d4f" providerId="ADAL" clId="{0A8AD4FF-248C-48CC-8A98-F7A7995E86DB}" dt="2022-05-26T20:16:08.235" v="312" actId="700"/>
          <ac:spMkLst>
            <pc:docMk/>
            <pc:sldMk cId="874128656" sldId="320"/>
            <ac:spMk id="3" creationId="{6C49A9ED-C18A-B08D-ADAD-FE1D48F508CA}"/>
          </ac:spMkLst>
        </pc:spChg>
        <pc:spChg chg="del">
          <ac:chgData name="Eliška Masná | ADRA" userId="857be0a8-77d0-4521-bb90-16d33d156d4f" providerId="ADAL" clId="{0A8AD4FF-248C-48CC-8A98-F7A7995E86DB}" dt="2022-05-26T20:16:08.235" v="312" actId="700"/>
          <ac:spMkLst>
            <pc:docMk/>
            <pc:sldMk cId="874128656" sldId="320"/>
            <ac:spMk id="4" creationId="{135169A1-C93E-AAD1-B3DF-48688370BF87}"/>
          </ac:spMkLst>
        </pc:spChg>
        <pc:spChg chg="add del mod ord">
          <ac:chgData name="Eliška Masná | ADRA" userId="857be0a8-77d0-4521-bb90-16d33d156d4f" providerId="ADAL" clId="{0A8AD4FF-248C-48CC-8A98-F7A7995E86DB}" dt="2022-05-26T20:18:32.614" v="424" actId="478"/>
          <ac:spMkLst>
            <pc:docMk/>
            <pc:sldMk cId="874128656" sldId="320"/>
            <ac:spMk id="5" creationId="{91B135FF-0919-FF37-349B-1D7A761356F9}"/>
          </ac:spMkLst>
        </pc:spChg>
        <pc:spChg chg="add mod ord">
          <ac:chgData name="Eliška Masná | ADRA" userId="857be0a8-77d0-4521-bb90-16d33d156d4f" providerId="ADAL" clId="{0A8AD4FF-248C-48CC-8A98-F7A7995E86DB}" dt="2022-08-09T09:14:51.320" v="6108" actId="20577"/>
          <ac:spMkLst>
            <pc:docMk/>
            <pc:sldMk cId="874128656" sldId="320"/>
            <ac:spMk id="6" creationId="{9825496D-3DBA-96D3-5CD8-532A1DBA7301}"/>
          </ac:spMkLst>
        </pc:spChg>
      </pc:sldChg>
      <pc:sldChg chg="addSp delSp modSp add mod">
        <pc:chgData name="Eliška Masná | ADRA" userId="857be0a8-77d0-4521-bb90-16d33d156d4f" providerId="ADAL" clId="{0A8AD4FF-248C-48CC-8A98-F7A7995E86DB}" dt="2022-08-09T09:24:29.710" v="6188" actId="20577"/>
        <pc:sldMkLst>
          <pc:docMk/>
          <pc:sldMk cId="2285927012" sldId="321"/>
        </pc:sldMkLst>
        <pc:spChg chg="add del">
          <ac:chgData name="Eliška Masná | ADRA" userId="857be0a8-77d0-4521-bb90-16d33d156d4f" providerId="ADAL" clId="{0A8AD4FF-248C-48CC-8A98-F7A7995E86DB}" dt="2022-05-26T20:27:19.861" v="967" actId="22"/>
          <ac:spMkLst>
            <pc:docMk/>
            <pc:sldMk cId="2285927012" sldId="321"/>
            <ac:spMk id="4" creationId="{ADE695E2-87EC-AB84-104F-FE77B8204D01}"/>
          </ac:spMkLst>
        </pc:spChg>
        <pc:spChg chg="mod">
          <ac:chgData name="Eliška Masná | ADRA" userId="857be0a8-77d0-4521-bb90-16d33d156d4f" providerId="ADAL" clId="{0A8AD4FF-248C-48CC-8A98-F7A7995E86DB}" dt="2022-08-09T09:24:29.710" v="6188" actId="20577"/>
          <ac:spMkLst>
            <pc:docMk/>
            <pc:sldMk cId="2285927012" sldId="321"/>
            <ac:spMk id="6" creationId="{9825496D-3DBA-96D3-5CD8-532A1DBA7301}"/>
          </ac:spMkLst>
        </pc:spChg>
      </pc:sldChg>
      <pc:sldChg chg="delSp modSp add del mod ord">
        <pc:chgData name="Eliška Masná | ADRA" userId="857be0a8-77d0-4521-bb90-16d33d156d4f" providerId="ADAL" clId="{0A8AD4FF-248C-48CC-8A98-F7A7995E86DB}" dt="2022-05-31T17:57:27.176" v="2681" actId="47"/>
        <pc:sldMkLst>
          <pc:docMk/>
          <pc:sldMk cId="2637415917" sldId="322"/>
        </pc:sldMkLst>
        <pc:spChg chg="mod">
          <ac:chgData name="Eliška Masná | ADRA" userId="857be0a8-77d0-4521-bb90-16d33d156d4f" providerId="ADAL" clId="{0A8AD4FF-248C-48CC-8A98-F7A7995E86DB}" dt="2022-05-31T17:56:35.939" v="2620" actId="21"/>
          <ac:spMkLst>
            <pc:docMk/>
            <pc:sldMk cId="2637415917" sldId="322"/>
            <ac:spMk id="5" creationId="{22E7C18F-1570-4489-A197-BBA4F8C3EED8}"/>
          </ac:spMkLst>
        </pc:spChg>
        <pc:grpChg chg="del mod">
          <ac:chgData name="Eliška Masná | ADRA" userId="857be0a8-77d0-4521-bb90-16d33d156d4f" providerId="ADAL" clId="{0A8AD4FF-248C-48CC-8A98-F7A7995E86DB}" dt="2022-05-31T17:54:57.982" v="2523" actId="478"/>
          <ac:grpSpMkLst>
            <pc:docMk/>
            <pc:sldMk cId="2637415917" sldId="322"/>
            <ac:grpSpMk id="2" creationId="{C594257E-2998-3F42-97AA-1BE4B6B2B3DF}"/>
          </ac:grpSpMkLst>
        </pc:grpChg>
      </pc:sldChg>
      <pc:sldChg chg="addSp modSp add mod ord">
        <pc:chgData name="Eliška Masná | ADRA" userId="857be0a8-77d0-4521-bb90-16d33d156d4f" providerId="ADAL" clId="{0A8AD4FF-248C-48CC-8A98-F7A7995E86DB}" dt="2022-08-09T15:37:57.374" v="6318" actId="20577"/>
        <pc:sldMkLst>
          <pc:docMk/>
          <pc:sldMk cId="3635101116" sldId="323"/>
        </pc:sldMkLst>
        <pc:spChg chg="mod">
          <ac:chgData name="Eliška Masná | ADRA" userId="857be0a8-77d0-4521-bb90-16d33d156d4f" providerId="ADAL" clId="{0A8AD4FF-248C-48CC-8A98-F7A7995E86DB}" dt="2022-08-09T09:25:23.100" v="6196" actId="255"/>
          <ac:spMkLst>
            <pc:docMk/>
            <pc:sldMk cId="3635101116" sldId="323"/>
            <ac:spMk id="5" creationId="{22E7C18F-1570-4489-A197-BBA4F8C3EED8}"/>
          </ac:spMkLst>
        </pc:spChg>
        <pc:spChg chg="mod">
          <ac:chgData name="Eliška Masná | ADRA" userId="857be0a8-77d0-4521-bb90-16d33d156d4f" providerId="ADAL" clId="{0A8AD4FF-248C-48CC-8A98-F7A7995E86DB}" dt="2022-08-09T15:37:57.374" v="6318" actId="20577"/>
          <ac:spMkLst>
            <pc:docMk/>
            <pc:sldMk cId="3635101116" sldId="323"/>
            <ac:spMk id="11" creationId="{DEA0E7E0-994F-9B73-71DA-298232C55C12}"/>
          </ac:spMkLst>
        </pc:spChg>
        <pc:spChg chg="add mod">
          <ac:chgData name="Eliška Masná | ADRA" userId="857be0a8-77d0-4521-bb90-16d33d156d4f" providerId="ADAL" clId="{0A8AD4FF-248C-48CC-8A98-F7A7995E86DB}" dt="2022-08-09T09:25:47.306" v="6201" actId="1076"/>
          <ac:spMkLst>
            <pc:docMk/>
            <pc:sldMk cId="3635101116" sldId="323"/>
            <ac:spMk id="12" creationId="{1AF49D50-7757-A04B-4FD5-F22D8FEF526F}"/>
          </ac:spMkLst>
        </pc:spChg>
        <pc:spChg chg="add mod">
          <ac:chgData name="Eliška Masná | ADRA" userId="857be0a8-77d0-4521-bb90-16d33d156d4f" providerId="ADAL" clId="{0A8AD4FF-248C-48CC-8A98-F7A7995E86DB}" dt="2022-08-09T09:25:37.864" v="6200" actId="1076"/>
          <ac:spMkLst>
            <pc:docMk/>
            <pc:sldMk cId="3635101116" sldId="323"/>
            <ac:spMk id="13" creationId="{7E7FAB70-510A-1AF8-08F3-FD094A852313}"/>
          </ac:spMkLst>
        </pc:spChg>
        <pc:grpChg chg="mod">
          <ac:chgData name="Eliška Masná | ADRA" userId="857be0a8-77d0-4521-bb90-16d33d156d4f" providerId="ADAL" clId="{0A8AD4FF-248C-48CC-8A98-F7A7995E86DB}" dt="2022-08-09T09:24:41.690" v="6190" actId="1076"/>
          <ac:grpSpMkLst>
            <pc:docMk/>
            <pc:sldMk cId="3635101116" sldId="323"/>
            <ac:grpSpMk id="2" creationId="{C594257E-2998-3F42-97AA-1BE4B6B2B3DF}"/>
          </ac:grpSpMkLst>
        </pc:grpChg>
        <pc:picChg chg="mod">
          <ac:chgData name="Eliška Masná | ADRA" userId="857be0a8-77d0-4521-bb90-16d33d156d4f" providerId="ADAL" clId="{0A8AD4FF-248C-48CC-8A98-F7A7995E86DB}" dt="2022-08-09T09:24:36.898" v="6189" actId="1076"/>
          <ac:picMkLst>
            <pc:docMk/>
            <pc:sldMk cId="3635101116" sldId="323"/>
            <ac:picMk id="9" creationId="{56DDACB3-E2A3-2BCE-6BCA-2EA62F57F92D}"/>
          </ac:picMkLst>
        </pc:picChg>
      </pc:sldChg>
      <pc:sldChg chg="modSp add mod ord">
        <pc:chgData name="Eliška Masná | ADRA" userId="857be0a8-77d0-4521-bb90-16d33d156d4f" providerId="ADAL" clId="{0A8AD4FF-248C-48CC-8A98-F7A7995E86DB}" dt="2022-06-01T16:32:18.190" v="5085" actId="27636"/>
        <pc:sldMkLst>
          <pc:docMk/>
          <pc:sldMk cId="3094162809" sldId="324"/>
        </pc:sldMkLst>
        <pc:spChg chg="mod">
          <ac:chgData name="Eliška Masná | ADRA" userId="857be0a8-77d0-4521-bb90-16d33d156d4f" providerId="ADAL" clId="{0A8AD4FF-248C-48CC-8A98-F7A7995E86DB}" dt="2022-06-01T16:32:18.190" v="5085" actId="27636"/>
          <ac:spMkLst>
            <pc:docMk/>
            <pc:sldMk cId="3094162809" sldId="324"/>
            <ac:spMk id="3" creationId="{DBEC32C3-FA7F-4519-AF0B-E568A1940CC9}"/>
          </ac:spMkLst>
        </pc:spChg>
      </pc:sldChg>
      <pc:sldChg chg="addSp delSp modSp new mod modClrScheme chgLayout">
        <pc:chgData name="Eliška Masná | ADRA" userId="857be0a8-77d0-4521-bb90-16d33d156d4f" providerId="ADAL" clId="{0A8AD4FF-248C-48CC-8A98-F7A7995E86DB}" dt="2022-08-09T09:29:06.758" v="6235" actId="1035"/>
        <pc:sldMkLst>
          <pc:docMk/>
          <pc:sldMk cId="629268549" sldId="325"/>
        </pc:sldMkLst>
        <pc:spChg chg="del mod ord">
          <ac:chgData name="Eliška Masná | ADRA" userId="857be0a8-77d0-4521-bb90-16d33d156d4f" providerId="ADAL" clId="{0A8AD4FF-248C-48CC-8A98-F7A7995E86DB}" dt="2022-05-31T18:10:28.988" v="2833" actId="700"/>
          <ac:spMkLst>
            <pc:docMk/>
            <pc:sldMk cId="629268549" sldId="325"/>
            <ac:spMk id="2" creationId="{E68ADA9E-9E77-AFAD-01E6-B9D09590EBAD}"/>
          </ac:spMkLst>
        </pc:spChg>
        <pc:spChg chg="del mod ord">
          <ac:chgData name="Eliška Masná | ADRA" userId="857be0a8-77d0-4521-bb90-16d33d156d4f" providerId="ADAL" clId="{0A8AD4FF-248C-48CC-8A98-F7A7995E86DB}" dt="2022-05-31T18:10:28.988" v="2833" actId="700"/>
          <ac:spMkLst>
            <pc:docMk/>
            <pc:sldMk cId="629268549" sldId="325"/>
            <ac:spMk id="3" creationId="{6DAB7F85-4006-6CEB-8C01-6162CD11936D}"/>
          </ac:spMkLst>
        </pc:spChg>
        <pc:spChg chg="del">
          <ac:chgData name="Eliška Masná | ADRA" userId="857be0a8-77d0-4521-bb90-16d33d156d4f" providerId="ADAL" clId="{0A8AD4FF-248C-48CC-8A98-F7A7995E86DB}" dt="2022-05-31T18:10:28.988" v="2833" actId="700"/>
          <ac:spMkLst>
            <pc:docMk/>
            <pc:sldMk cId="629268549" sldId="325"/>
            <ac:spMk id="4" creationId="{F88D69E3-0251-57A3-36B8-8EACBA37B13E}"/>
          </ac:spMkLst>
        </pc:spChg>
        <pc:spChg chg="add del mod ord">
          <ac:chgData name="Eliška Masná | ADRA" userId="857be0a8-77d0-4521-bb90-16d33d156d4f" providerId="ADAL" clId="{0A8AD4FF-248C-48CC-8A98-F7A7995E86DB}" dt="2022-05-31T18:11:07.068" v="2842" actId="478"/>
          <ac:spMkLst>
            <pc:docMk/>
            <pc:sldMk cId="629268549" sldId="325"/>
            <ac:spMk id="5" creationId="{CE7C0B85-0D2D-43B4-889F-DC2FD3948964}"/>
          </ac:spMkLst>
        </pc:spChg>
        <pc:spChg chg="add mod ord">
          <ac:chgData name="Eliška Masná | ADRA" userId="857be0a8-77d0-4521-bb90-16d33d156d4f" providerId="ADAL" clId="{0A8AD4FF-248C-48CC-8A98-F7A7995E86DB}" dt="2022-06-01T16:33:26.148" v="5113" actId="27636"/>
          <ac:spMkLst>
            <pc:docMk/>
            <pc:sldMk cId="629268549" sldId="325"/>
            <ac:spMk id="6" creationId="{15484D6D-A23E-87FF-6171-7031983B559D}"/>
          </ac:spMkLst>
        </pc:spChg>
        <pc:picChg chg="add mod modCrop">
          <ac:chgData name="Eliška Masná | ADRA" userId="857be0a8-77d0-4521-bb90-16d33d156d4f" providerId="ADAL" clId="{0A8AD4FF-248C-48CC-8A98-F7A7995E86DB}" dt="2022-08-09T09:29:06.758" v="6235" actId="1035"/>
          <ac:picMkLst>
            <pc:docMk/>
            <pc:sldMk cId="629268549" sldId="325"/>
            <ac:picMk id="8" creationId="{C776213E-9757-0B8F-CF0F-9E506A91BC42}"/>
          </ac:picMkLst>
        </pc:picChg>
        <pc:picChg chg="add mod modCrop">
          <ac:chgData name="Eliška Masná | ADRA" userId="857be0a8-77d0-4521-bb90-16d33d156d4f" providerId="ADAL" clId="{0A8AD4FF-248C-48CC-8A98-F7A7995E86DB}" dt="2022-08-09T09:29:06.758" v="6235" actId="1035"/>
          <ac:picMkLst>
            <pc:docMk/>
            <pc:sldMk cId="629268549" sldId="325"/>
            <ac:picMk id="10" creationId="{26DB7A83-B88F-9146-334A-4D783110E02B}"/>
          </ac:picMkLst>
        </pc:picChg>
      </pc:sldChg>
      <pc:sldChg chg="modSp add mod ord">
        <pc:chgData name="Eliška Masná | ADRA" userId="857be0a8-77d0-4521-bb90-16d33d156d4f" providerId="ADAL" clId="{0A8AD4FF-248C-48CC-8A98-F7A7995E86DB}" dt="2022-06-01T16:32:29.476" v="5087" actId="27636"/>
        <pc:sldMkLst>
          <pc:docMk/>
          <pc:sldMk cId="1130523014" sldId="326"/>
        </pc:sldMkLst>
        <pc:spChg chg="mod">
          <ac:chgData name="Eliška Masná | ADRA" userId="857be0a8-77d0-4521-bb90-16d33d156d4f" providerId="ADAL" clId="{0A8AD4FF-248C-48CC-8A98-F7A7995E86DB}" dt="2022-06-01T16:32:29.476" v="5087" actId="27636"/>
          <ac:spMkLst>
            <pc:docMk/>
            <pc:sldMk cId="1130523014" sldId="326"/>
            <ac:spMk id="3" creationId="{DBEC32C3-FA7F-4519-AF0B-E568A1940CC9}"/>
          </ac:spMkLst>
        </pc:spChg>
      </pc:sldChg>
      <pc:sldChg chg="modSp add mod ord">
        <pc:chgData name="Eliška Masná | ADRA" userId="857be0a8-77d0-4521-bb90-16d33d156d4f" providerId="ADAL" clId="{0A8AD4FF-248C-48CC-8A98-F7A7995E86DB}" dt="2022-05-31T18:19:49.848" v="3122"/>
        <pc:sldMkLst>
          <pc:docMk/>
          <pc:sldMk cId="1542199403" sldId="327"/>
        </pc:sldMkLst>
        <pc:spChg chg="mod">
          <ac:chgData name="Eliška Masná | ADRA" userId="857be0a8-77d0-4521-bb90-16d33d156d4f" providerId="ADAL" clId="{0A8AD4FF-248C-48CC-8A98-F7A7995E86DB}" dt="2022-05-31T18:14:46.348" v="3032" actId="20577"/>
          <ac:spMkLst>
            <pc:docMk/>
            <pc:sldMk cId="1542199403" sldId="327"/>
            <ac:spMk id="3" creationId="{DBEC32C3-FA7F-4519-AF0B-E568A1940CC9}"/>
          </ac:spMkLst>
        </pc:spChg>
      </pc:sldChg>
      <pc:sldChg chg="addSp delSp modSp new mod">
        <pc:chgData name="Eliška Masná | ADRA" userId="857be0a8-77d0-4521-bb90-16d33d156d4f" providerId="ADAL" clId="{0A8AD4FF-248C-48CC-8A98-F7A7995E86DB}" dt="2022-08-09T09:31:37.553" v="6255" actId="1076"/>
        <pc:sldMkLst>
          <pc:docMk/>
          <pc:sldMk cId="875543653" sldId="328"/>
        </pc:sldMkLst>
        <pc:spChg chg="del">
          <ac:chgData name="Eliška Masná | ADRA" userId="857be0a8-77d0-4521-bb90-16d33d156d4f" providerId="ADAL" clId="{0A8AD4FF-248C-48CC-8A98-F7A7995E86DB}" dt="2022-06-01T15:40:16.142" v="3143" actId="478"/>
          <ac:spMkLst>
            <pc:docMk/>
            <pc:sldMk cId="875543653" sldId="328"/>
            <ac:spMk id="2" creationId="{AD0488C7-B5ED-AEB2-F5A4-3BA4C423258C}"/>
          </ac:spMkLst>
        </pc:spChg>
        <pc:spChg chg="del">
          <ac:chgData name="Eliška Masná | ADRA" userId="857be0a8-77d0-4521-bb90-16d33d156d4f" providerId="ADAL" clId="{0A8AD4FF-248C-48CC-8A98-F7A7995E86DB}" dt="2022-06-01T15:40:13.872" v="3141" actId="478"/>
          <ac:spMkLst>
            <pc:docMk/>
            <pc:sldMk cId="875543653" sldId="328"/>
            <ac:spMk id="3" creationId="{5BDB74B3-E389-2A87-EC1D-2E57FC84D92E}"/>
          </ac:spMkLst>
        </pc:spChg>
        <pc:spChg chg="del">
          <ac:chgData name="Eliška Masná | ADRA" userId="857be0a8-77d0-4521-bb90-16d33d156d4f" providerId="ADAL" clId="{0A8AD4FF-248C-48CC-8A98-F7A7995E86DB}" dt="2022-06-01T15:40:14.912" v="3142" actId="478"/>
          <ac:spMkLst>
            <pc:docMk/>
            <pc:sldMk cId="875543653" sldId="328"/>
            <ac:spMk id="4" creationId="{3C455D6F-3B5F-1FD9-BC49-91170C7E1722}"/>
          </ac:spMkLst>
        </pc:spChg>
        <pc:spChg chg="add mod">
          <ac:chgData name="Eliška Masná | ADRA" userId="857be0a8-77d0-4521-bb90-16d33d156d4f" providerId="ADAL" clId="{0A8AD4FF-248C-48CC-8A98-F7A7995E86DB}" dt="2022-08-09T09:31:37.553" v="6255" actId="1076"/>
          <ac:spMkLst>
            <pc:docMk/>
            <pc:sldMk cId="875543653" sldId="328"/>
            <ac:spMk id="6" creationId="{99DB26C1-7694-E139-A4B8-3CC85C6CA006}"/>
          </ac:spMkLst>
        </pc:spChg>
        <pc:picChg chg="add mod">
          <ac:chgData name="Eliška Masná | ADRA" userId="857be0a8-77d0-4521-bb90-16d33d156d4f" providerId="ADAL" clId="{0A8AD4FF-248C-48CC-8A98-F7A7995E86DB}" dt="2022-08-09T09:31:22.117" v="6252" actId="1076"/>
          <ac:picMkLst>
            <pc:docMk/>
            <pc:sldMk cId="875543653" sldId="328"/>
            <ac:picMk id="5" creationId="{CDD2A189-EBF5-4BFC-7E78-E5AB231264E0}"/>
          </ac:picMkLst>
        </pc:picChg>
      </pc:sldChg>
      <pc:sldChg chg="addSp delSp modSp add mod ord">
        <pc:chgData name="Eliška Masná | ADRA" userId="857be0a8-77d0-4521-bb90-16d33d156d4f" providerId="ADAL" clId="{0A8AD4FF-248C-48CC-8A98-F7A7995E86DB}" dt="2022-08-09T09:29:36.448" v="6239" actId="1076"/>
        <pc:sldMkLst>
          <pc:docMk/>
          <pc:sldMk cId="2750920596" sldId="329"/>
        </pc:sldMkLst>
        <pc:spChg chg="mod">
          <ac:chgData name="Eliška Masná | ADRA" userId="857be0a8-77d0-4521-bb90-16d33d156d4f" providerId="ADAL" clId="{0A8AD4FF-248C-48CC-8A98-F7A7995E86DB}" dt="2022-06-01T16:32:59.014" v="5094" actId="27636"/>
          <ac:spMkLst>
            <pc:docMk/>
            <pc:sldMk cId="2750920596" sldId="329"/>
            <ac:spMk id="6" creationId="{15484D6D-A23E-87FF-6171-7031983B559D}"/>
          </ac:spMkLst>
        </pc:spChg>
        <pc:picChg chg="add mod modCrop">
          <ac:chgData name="Eliška Masná | ADRA" userId="857be0a8-77d0-4521-bb90-16d33d156d4f" providerId="ADAL" clId="{0A8AD4FF-248C-48CC-8A98-F7A7995E86DB}" dt="2022-08-09T09:29:35.249" v="6238" actId="1076"/>
          <ac:picMkLst>
            <pc:docMk/>
            <pc:sldMk cId="2750920596" sldId="329"/>
            <ac:picMk id="3" creationId="{3DC97DE3-8264-E96C-FFD0-C279F21FA481}"/>
          </ac:picMkLst>
        </pc:picChg>
        <pc:picChg chg="add mod modCrop">
          <ac:chgData name="Eliška Masná | ADRA" userId="857be0a8-77d0-4521-bb90-16d33d156d4f" providerId="ADAL" clId="{0A8AD4FF-248C-48CC-8A98-F7A7995E86DB}" dt="2022-08-09T09:29:36.448" v="6239" actId="1076"/>
          <ac:picMkLst>
            <pc:docMk/>
            <pc:sldMk cId="2750920596" sldId="329"/>
            <ac:picMk id="5" creationId="{FAB2CE50-BF6A-4F6E-FED6-79C6D11930E5}"/>
          </ac:picMkLst>
        </pc:picChg>
        <pc:picChg chg="del">
          <ac:chgData name="Eliška Masná | ADRA" userId="857be0a8-77d0-4521-bb90-16d33d156d4f" providerId="ADAL" clId="{0A8AD4FF-248C-48CC-8A98-F7A7995E86DB}" dt="2022-05-31T18:15:26.828" v="3048" actId="478"/>
          <ac:picMkLst>
            <pc:docMk/>
            <pc:sldMk cId="2750920596" sldId="329"/>
            <ac:picMk id="8" creationId="{C776213E-9757-0B8F-CF0F-9E506A91BC42}"/>
          </ac:picMkLst>
        </pc:picChg>
        <pc:picChg chg="del">
          <ac:chgData name="Eliška Masná | ADRA" userId="857be0a8-77d0-4521-bb90-16d33d156d4f" providerId="ADAL" clId="{0A8AD4FF-248C-48CC-8A98-F7A7995E86DB}" dt="2022-05-31T18:15:25.948" v="3047" actId="478"/>
          <ac:picMkLst>
            <pc:docMk/>
            <pc:sldMk cId="2750920596" sldId="329"/>
            <ac:picMk id="10" creationId="{26DB7A83-B88F-9146-334A-4D783110E02B}"/>
          </ac:picMkLst>
        </pc:picChg>
      </pc:sldChg>
      <pc:sldChg chg="modSp add mod">
        <pc:chgData name="Eliška Masná | ADRA" userId="857be0a8-77d0-4521-bb90-16d33d156d4f" providerId="ADAL" clId="{0A8AD4FF-248C-48CC-8A98-F7A7995E86DB}" dt="2022-08-09T09:29:59.462" v="6243" actId="20577"/>
        <pc:sldMkLst>
          <pc:docMk/>
          <pc:sldMk cId="2692763026" sldId="330"/>
        </pc:sldMkLst>
        <pc:spChg chg="mod">
          <ac:chgData name="Eliška Masná | ADRA" userId="857be0a8-77d0-4521-bb90-16d33d156d4f" providerId="ADAL" clId="{0A8AD4FF-248C-48CC-8A98-F7A7995E86DB}" dt="2022-08-09T09:29:59.462" v="6243" actId="20577"/>
          <ac:spMkLst>
            <pc:docMk/>
            <pc:sldMk cId="2692763026" sldId="330"/>
            <ac:spMk id="7" creationId="{3CCDEFD0-950C-4D8A-A1A3-B9686D0D1942}"/>
          </ac:spMkLst>
        </pc:spChg>
      </pc:sldChg>
      <pc:sldChg chg="modSp add mod">
        <pc:chgData name="Eliška Masná | ADRA" userId="857be0a8-77d0-4521-bb90-16d33d156d4f" providerId="ADAL" clId="{0A8AD4FF-248C-48CC-8A98-F7A7995E86DB}" dt="2022-08-09T09:30:54.970" v="6247" actId="255"/>
        <pc:sldMkLst>
          <pc:docMk/>
          <pc:sldMk cId="1341874918" sldId="331"/>
        </pc:sldMkLst>
        <pc:spChg chg="mod">
          <ac:chgData name="Eliška Masná | ADRA" userId="857be0a8-77d0-4521-bb90-16d33d156d4f" providerId="ADAL" clId="{0A8AD4FF-248C-48CC-8A98-F7A7995E86DB}" dt="2022-08-09T09:30:54.970" v="6247" actId="255"/>
          <ac:spMkLst>
            <pc:docMk/>
            <pc:sldMk cId="1341874918" sldId="331"/>
            <ac:spMk id="3" creationId="{6C13C670-3B37-5001-59BD-C9B91AE95CFE}"/>
          </ac:spMkLst>
        </pc:spChg>
      </pc:sldChg>
      <pc:sldChg chg="addSp delSp modSp add mod">
        <pc:chgData name="Eliška Masná | ADRA" userId="857be0a8-77d0-4521-bb90-16d33d156d4f" providerId="ADAL" clId="{0A8AD4FF-248C-48CC-8A98-F7A7995E86DB}" dt="2022-08-09T15:32:30.156" v="6260" actId="1076"/>
        <pc:sldMkLst>
          <pc:docMk/>
          <pc:sldMk cId="4067403625" sldId="332"/>
        </pc:sldMkLst>
        <pc:spChg chg="mod">
          <ac:chgData name="Eliška Masná | ADRA" userId="857be0a8-77d0-4521-bb90-16d33d156d4f" providerId="ADAL" clId="{0A8AD4FF-248C-48CC-8A98-F7A7995E86DB}" dt="2022-08-09T15:32:26.881" v="6259" actId="14100"/>
          <ac:spMkLst>
            <pc:docMk/>
            <pc:sldMk cId="4067403625" sldId="332"/>
            <ac:spMk id="6" creationId="{99DB26C1-7694-E139-A4B8-3CC85C6CA006}"/>
          </ac:spMkLst>
        </pc:spChg>
        <pc:picChg chg="add mod">
          <ac:chgData name="Eliška Masná | ADRA" userId="857be0a8-77d0-4521-bb90-16d33d156d4f" providerId="ADAL" clId="{0A8AD4FF-248C-48CC-8A98-F7A7995E86DB}" dt="2022-08-09T15:32:30.156" v="6260" actId="1076"/>
          <ac:picMkLst>
            <pc:docMk/>
            <pc:sldMk cId="4067403625" sldId="332"/>
            <ac:picMk id="4" creationId="{C2E2C904-1103-E027-BC6D-68F0F2494395}"/>
          </ac:picMkLst>
        </pc:picChg>
        <pc:picChg chg="del">
          <ac:chgData name="Eliška Masná | ADRA" userId="857be0a8-77d0-4521-bb90-16d33d156d4f" providerId="ADAL" clId="{0A8AD4FF-248C-48CC-8A98-F7A7995E86DB}" dt="2022-06-01T15:48:43.270" v="3608" actId="478"/>
          <ac:picMkLst>
            <pc:docMk/>
            <pc:sldMk cId="4067403625" sldId="332"/>
            <ac:picMk id="5" creationId="{CDD2A189-EBF5-4BFC-7E78-E5AB231264E0}"/>
          </ac:picMkLst>
        </pc:picChg>
      </pc:sldChg>
      <pc:sldChg chg="addSp delSp modSp new mod modClrScheme chgLayout">
        <pc:chgData name="Eliška Masná | ADRA" userId="857be0a8-77d0-4521-bb90-16d33d156d4f" providerId="ADAL" clId="{0A8AD4FF-248C-48CC-8A98-F7A7995E86DB}" dt="2022-06-01T16:35:56.628" v="5158" actId="403"/>
        <pc:sldMkLst>
          <pc:docMk/>
          <pc:sldMk cId="4051041451" sldId="333"/>
        </pc:sldMkLst>
        <pc:spChg chg="del mod ord">
          <ac:chgData name="Eliška Masná | ADRA" userId="857be0a8-77d0-4521-bb90-16d33d156d4f" providerId="ADAL" clId="{0A8AD4FF-248C-48CC-8A98-F7A7995E86DB}" dt="2022-06-01T15:51:13.407" v="3945" actId="700"/>
          <ac:spMkLst>
            <pc:docMk/>
            <pc:sldMk cId="4051041451" sldId="333"/>
            <ac:spMk id="2" creationId="{EFF5ACEE-A5A7-D9AD-6D2C-4BEEB4C6E940}"/>
          </ac:spMkLst>
        </pc:spChg>
        <pc:spChg chg="del mod ord">
          <ac:chgData name="Eliška Masná | ADRA" userId="857be0a8-77d0-4521-bb90-16d33d156d4f" providerId="ADAL" clId="{0A8AD4FF-248C-48CC-8A98-F7A7995E86DB}" dt="2022-06-01T15:51:13.407" v="3945" actId="700"/>
          <ac:spMkLst>
            <pc:docMk/>
            <pc:sldMk cId="4051041451" sldId="333"/>
            <ac:spMk id="3" creationId="{9C07786B-3AD0-1327-D2AF-F186D5E44E9D}"/>
          </ac:spMkLst>
        </pc:spChg>
        <pc:spChg chg="del">
          <ac:chgData name="Eliška Masná | ADRA" userId="857be0a8-77d0-4521-bb90-16d33d156d4f" providerId="ADAL" clId="{0A8AD4FF-248C-48CC-8A98-F7A7995E86DB}" dt="2022-06-01T15:51:13.407" v="3945" actId="700"/>
          <ac:spMkLst>
            <pc:docMk/>
            <pc:sldMk cId="4051041451" sldId="333"/>
            <ac:spMk id="4" creationId="{EEA6D206-88B2-C5A2-A7EF-BAFA3FBCD917}"/>
          </ac:spMkLst>
        </pc:spChg>
        <pc:spChg chg="add del mod ord">
          <ac:chgData name="Eliška Masná | ADRA" userId="857be0a8-77d0-4521-bb90-16d33d156d4f" providerId="ADAL" clId="{0A8AD4FF-248C-48CC-8A98-F7A7995E86DB}" dt="2022-06-01T15:52:31.954" v="3994" actId="478"/>
          <ac:spMkLst>
            <pc:docMk/>
            <pc:sldMk cId="4051041451" sldId="333"/>
            <ac:spMk id="5" creationId="{26A343E6-3A47-3766-8EE8-FC2087700211}"/>
          </ac:spMkLst>
        </pc:spChg>
        <pc:spChg chg="add mod ord">
          <ac:chgData name="Eliška Masná | ADRA" userId="857be0a8-77d0-4521-bb90-16d33d156d4f" providerId="ADAL" clId="{0A8AD4FF-248C-48CC-8A98-F7A7995E86DB}" dt="2022-06-01T16:35:56.628" v="5158" actId="403"/>
          <ac:spMkLst>
            <pc:docMk/>
            <pc:sldMk cId="4051041451" sldId="333"/>
            <ac:spMk id="6" creationId="{BCB78FF5-9A3C-7AC2-64B6-7FD45F77A67A}"/>
          </ac:spMkLst>
        </pc:spChg>
      </pc:sldChg>
      <pc:sldChg chg="new del">
        <pc:chgData name="Eliška Masná | ADRA" userId="857be0a8-77d0-4521-bb90-16d33d156d4f" providerId="ADAL" clId="{0A8AD4FF-248C-48CC-8A98-F7A7995E86DB}" dt="2022-06-01T15:51:21.513" v="3949" actId="47"/>
        <pc:sldMkLst>
          <pc:docMk/>
          <pc:sldMk cId="3055308092" sldId="334"/>
        </pc:sldMkLst>
      </pc:sldChg>
      <pc:sldChg chg="delSp modSp add mod setBg">
        <pc:chgData name="Eliška Masná | ADRA" userId="857be0a8-77d0-4521-bb90-16d33d156d4f" providerId="ADAL" clId="{0A8AD4FF-248C-48CC-8A98-F7A7995E86DB}" dt="2022-08-09T15:33:14.536" v="6267" actId="403"/>
        <pc:sldMkLst>
          <pc:docMk/>
          <pc:sldMk cId="4168263852" sldId="335"/>
        </pc:sldMkLst>
        <pc:spChg chg="del mod">
          <ac:chgData name="Eliška Masná | ADRA" userId="857be0a8-77d0-4521-bb90-16d33d156d4f" providerId="ADAL" clId="{0A8AD4FF-248C-48CC-8A98-F7A7995E86DB}" dt="2022-06-01T15:52:03.287" v="3970" actId="478"/>
          <ac:spMkLst>
            <pc:docMk/>
            <pc:sldMk cId="4168263852" sldId="335"/>
            <ac:spMk id="5" creationId="{26A343E6-3A47-3766-8EE8-FC2087700211}"/>
          </ac:spMkLst>
        </pc:spChg>
        <pc:spChg chg="mod">
          <ac:chgData name="Eliška Masná | ADRA" userId="857be0a8-77d0-4521-bb90-16d33d156d4f" providerId="ADAL" clId="{0A8AD4FF-248C-48CC-8A98-F7A7995E86DB}" dt="2022-08-09T15:33:14.536" v="6267" actId="403"/>
          <ac:spMkLst>
            <pc:docMk/>
            <pc:sldMk cId="4168263852" sldId="335"/>
            <ac:spMk id="6" creationId="{BCB78FF5-9A3C-7AC2-64B6-7FD45F77A67A}"/>
          </ac:spMkLst>
        </pc:spChg>
      </pc:sldChg>
      <pc:sldChg chg="modSp add mod ord">
        <pc:chgData name="Eliška Masná | ADRA" userId="857be0a8-77d0-4521-bb90-16d33d156d4f" providerId="ADAL" clId="{0A8AD4FF-248C-48CC-8A98-F7A7995E86DB}" dt="2022-06-01T19:39:48.510" v="5297" actId="20577"/>
        <pc:sldMkLst>
          <pc:docMk/>
          <pc:sldMk cId="162597171" sldId="336"/>
        </pc:sldMkLst>
        <pc:spChg chg="mod">
          <ac:chgData name="Eliška Masná | ADRA" userId="857be0a8-77d0-4521-bb90-16d33d156d4f" providerId="ADAL" clId="{0A8AD4FF-248C-48CC-8A98-F7A7995E86DB}" dt="2022-06-01T19:39:48.510" v="5297" actId="20577"/>
          <ac:spMkLst>
            <pc:docMk/>
            <pc:sldMk cId="162597171" sldId="336"/>
            <ac:spMk id="3" creationId="{DBEC32C3-FA7F-4519-AF0B-E568A1940CC9}"/>
          </ac:spMkLst>
        </pc:spChg>
      </pc:sldChg>
      <pc:sldChg chg="addSp delSp modSp new mod modClrScheme chgLayout">
        <pc:chgData name="Eliška Masná | ADRA" userId="857be0a8-77d0-4521-bb90-16d33d156d4f" providerId="ADAL" clId="{0A8AD4FF-248C-48CC-8A98-F7A7995E86DB}" dt="2022-08-09T15:34:00.121" v="6269" actId="14100"/>
        <pc:sldMkLst>
          <pc:docMk/>
          <pc:sldMk cId="2138495330" sldId="337"/>
        </pc:sldMkLst>
        <pc:spChg chg="del mod ord">
          <ac:chgData name="Eliška Masná | ADRA" userId="857be0a8-77d0-4521-bb90-16d33d156d4f" providerId="ADAL" clId="{0A8AD4FF-248C-48CC-8A98-F7A7995E86DB}" dt="2022-06-01T15:54:32.903" v="4020" actId="700"/>
          <ac:spMkLst>
            <pc:docMk/>
            <pc:sldMk cId="2138495330" sldId="337"/>
            <ac:spMk id="2" creationId="{A60135C7-98AC-BDF9-B636-18C2ACFBFA96}"/>
          </ac:spMkLst>
        </pc:spChg>
        <pc:spChg chg="del mod ord">
          <ac:chgData name="Eliška Masná | ADRA" userId="857be0a8-77d0-4521-bb90-16d33d156d4f" providerId="ADAL" clId="{0A8AD4FF-248C-48CC-8A98-F7A7995E86DB}" dt="2022-06-01T15:54:32.903" v="4020" actId="700"/>
          <ac:spMkLst>
            <pc:docMk/>
            <pc:sldMk cId="2138495330" sldId="337"/>
            <ac:spMk id="3" creationId="{12C57143-AE98-0577-3C4A-34F5BB40D422}"/>
          </ac:spMkLst>
        </pc:spChg>
        <pc:spChg chg="del">
          <ac:chgData name="Eliška Masná | ADRA" userId="857be0a8-77d0-4521-bb90-16d33d156d4f" providerId="ADAL" clId="{0A8AD4FF-248C-48CC-8A98-F7A7995E86DB}" dt="2022-06-01T15:54:32.903" v="4020" actId="700"/>
          <ac:spMkLst>
            <pc:docMk/>
            <pc:sldMk cId="2138495330" sldId="337"/>
            <ac:spMk id="4" creationId="{30678B3A-CCF5-E4E1-DB66-B050F1BA553F}"/>
          </ac:spMkLst>
        </pc:spChg>
        <pc:spChg chg="add del mod ord">
          <ac:chgData name="Eliška Masná | ADRA" userId="857be0a8-77d0-4521-bb90-16d33d156d4f" providerId="ADAL" clId="{0A8AD4FF-248C-48CC-8A98-F7A7995E86DB}" dt="2022-06-01T15:56:48.165" v="4699" actId="478"/>
          <ac:spMkLst>
            <pc:docMk/>
            <pc:sldMk cId="2138495330" sldId="337"/>
            <ac:spMk id="5" creationId="{E4EAB354-F751-8AF8-1C61-E738D4B63CA6}"/>
          </ac:spMkLst>
        </pc:spChg>
        <pc:spChg chg="add mod ord">
          <ac:chgData name="Eliška Masná | ADRA" userId="857be0a8-77d0-4521-bb90-16d33d156d4f" providerId="ADAL" clId="{0A8AD4FF-248C-48CC-8A98-F7A7995E86DB}" dt="2022-08-09T15:34:00.121" v="6269" actId="14100"/>
          <ac:spMkLst>
            <pc:docMk/>
            <pc:sldMk cId="2138495330" sldId="337"/>
            <ac:spMk id="6" creationId="{B8D0B30E-3A92-C0DC-34F4-29C2961381B9}"/>
          </ac:spMkLst>
        </pc:spChg>
      </pc:sldChg>
      <pc:sldChg chg="new del">
        <pc:chgData name="Eliška Masná | ADRA" userId="857be0a8-77d0-4521-bb90-16d33d156d4f" providerId="ADAL" clId="{0A8AD4FF-248C-48CC-8A98-F7A7995E86DB}" dt="2022-06-01T16:29:43.981" v="5045" actId="47"/>
        <pc:sldMkLst>
          <pc:docMk/>
          <pc:sldMk cId="39913430" sldId="338"/>
        </pc:sldMkLst>
      </pc:sldChg>
      <pc:sldChg chg="modSp add del mod ord">
        <pc:chgData name="Eliška Masná | ADRA" userId="857be0a8-77d0-4521-bb90-16d33d156d4f" providerId="ADAL" clId="{0A8AD4FF-248C-48CC-8A98-F7A7995E86DB}" dt="2022-06-01T16:24:39.724" v="4927" actId="47"/>
        <pc:sldMkLst>
          <pc:docMk/>
          <pc:sldMk cId="1803734361" sldId="339"/>
        </pc:sldMkLst>
        <pc:spChg chg="mod">
          <ac:chgData name="Eliška Masná | ADRA" userId="857be0a8-77d0-4521-bb90-16d33d156d4f" providerId="ADAL" clId="{0A8AD4FF-248C-48CC-8A98-F7A7995E86DB}" dt="2022-06-01T16:18:26.859" v="4867" actId="20577"/>
          <ac:spMkLst>
            <pc:docMk/>
            <pc:sldMk cId="1803734361" sldId="339"/>
            <ac:spMk id="6" creationId="{BCB78FF5-9A3C-7AC2-64B6-7FD45F77A67A}"/>
          </ac:spMkLst>
        </pc:spChg>
      </pc:sldChg>
      <pc:sldChg chg="addSp delSp modSp add del mod setBg">
        <pc:chgData name="Eliška Masná | ADRA" userId="857be0a8-77d0-4521-bb90-16d33d156d4f" providerId="ADAL" clId="{0A8AD4FF-248C-48CC-8A98-F7A7995E86DB}" dt="2022-06-01T16:27:49.065" v="4998" actId="47"/>
        <pc:sldMkLst>
          <pc:docMk/>
          <pc:sldMk cId="3581975135" sldId="340"/>
        </pc:sldMkLst>
        <pc:spChg chg="mod">
          <ac:chgData name="Eliška Masná | ADRA" userId="857be0a8-77d0-4521-bb90-16d33d156d4f" providerId="ADAL" clId="{0A8AD4FF-248C-48CC-8A98-F7A7995E86DB}" dt="2022-06-01T16:27:25.037" v="4988" actId="21"/>
          <ac:spMkLst>
            <pc:docMk/>
            <pc:sldMk cId="3581975135" sldId="340"/>
            <ac:spMk id="6" creationId="{BCB78FF5-9A3C-7AC2-64B6-7FD45F77A67A}"/>
          </ac:spMkLst>
        </pc:spChg>
        <pc:picChg chg="add del mod">
          <ac:chgData name="Eliška Masná | ADRA" userId="857be0a8-77d0-4521-bb90-16d33d156d4f" providerId="ADAL" clId="{0A8AD4FF-248C-48CC-8A98-F7A7995E86DB}" dt="2022-06-01T16:27:44.279" v="4996" actId="21"/>
          <ac:picMkLst>
            <pc:docMk/>
            <pc:sldMk cId="3581975135" sldId="340"/>
            <ac:picMk id="3" creationId="{D2C73235-4E84-44BB-CFED-3B8A0E9663B7}"/>
          </ac:picMkLst>
        </pc:picChg>
      </pc:sldChg>
      <pc:sldChg chg="addSp delSp modSp add mod ord">
        <pc:chgData name="Eliška Masná | ADRA" userId="857be0a8-77d0-4521-bb90-16d33d156d4f" providerId="ADAL" clId="{0A8AD4FF-248C-48CC-8A98-F7A7995E86DB}" dt="2022-06-01T16:36:57.116" v="5171" actId="2711"/>
        <pc:sldMkLst>
          <pc:docMk/>
          <pc:sldMk cId="2949996773" sldId="341"/>
        </pc:sldMkLst>
        <pc:spChg chg="add mod">
          <ac:chgData name="Eliška Masná | ADRA" userId="857be0a8-77d0-4521-bb90-16d33d156d4f" providerId="ADAL" clId="{0A8AD4FF-248C-48CC-8A98-F7A7995E86DB}" dt="2022-06-01T16:36:57.116" v="5171" actId="2711"/>
          <ac:spMkLst>
            <pc:docMk/>
            <pc:sldMk cId="2949996773" sldId="341"/>
            <ac:spMk id="4" creationId="{F6C1231C-0530-ADDA-AD04-2D5C78110BC8}"/>
          </ac:spMkLst>
        </pc:spChg>
        <pc:spChg chg="mod">
          <ac:chgData name="Eliška Masná | ADRA" userId="857be0a8-77d0-4521-bb90-16d33d156d4f" providerId="ADAL" clId="{0A8AD4FF-248C-48CC-8A98-F7A7995E86DB}" dt="2022-06-01T16:36:47.793" v="5169" actId="2711"/>
          <ac:spMkLst>
            <pc:docMk/>
            <pc:sldMk cId="2949996773" sldId="341"/>
            <ac:spMk id="6" creationId="{BCB78FF5-9A3C-7AC2-64B6-7FD45F77A67A}"/>
          </ac:spMkLst>
        </pc:spChg>
        <pc:spChg chg="add del">
          <ac:chgData name="Eliška Masná | ADRA" userId="857be0a8-77d0-4521-bb90-16d33d156d4f" providerId="ADAL" clId="{0A8AD4FF-248C-48CC-8A98-F7A7995E86DB}" dt="2022-06-01T16:27:39.244" v="4994" actId="22"/>
          <ac:spMkLst>
            <pc:docMk/>
            <pc:sldMk cId="2949996773" sldId="341"/>
            <ac:spMk id="7" creationId="{B1CFA420-37FF-B5AD-1BFF-F427F93EDC4A}"/>
          </ac:spMkLst>
        </pc:spChg>
        <pc:picChg chg="del">
          <ac:chgData name="Eliška Masná | ADRA" userId="857be0a8-77d0-4521-bb90-16d33d156d4f" providerId="ADAL" clId="{0A8AD4FF-248C-48CC-8A98-F7A7995E86DB}" dt="2022-06-01T16:20:42.854" v="4911" actId="478"/>
          <ac:picMkLst>
            <pc:docMk/>
            <pc:sldMk cId="2949996773" sldId="341"/>
            <ac:picMk id="3" creationId="{D2C73235-4E84-44BB-CFED-3B8A0E9663B7}"/>
          </ac:picMkLst>
        </pc:picChg>
      </pc:sldChg>
      <pc:sldChg chg="modSp add del mod">
        <pc:chgData name="Eliška Masná | ADRA" userId="857be0a8-77d0-4521-bb90-16d33d156d4f" providerId="ADAL" clId="{0A8AD4FF-248C-48CC-8A98-F7A7995E86DB}" dt="2022-06-01T16:26:36.512" v="4977" actId="47"/>
        <pc:sldMkLst>
          <pc:docMk/>
          <pc:sldMk cId="2802822883" sldId="342"/>
        </pc:sldMkLst>
        <pc:spChg chg="mod">
          <ac:chgData name="Eliška Masná | ADRA" userId="857be0a8-77d0-4521-bb90-16d33d156d4f" providerId="ADAL" clId="{0A8AD4FF-248C-48CC-8A98-F7A7995E86DB}" dt="2022-06-01T16:21:11.202" v="4922" actId="20577"/>
          <ac:spMkLst>
            <pc:docMk/>
            <pc:sldMk cId="2802822883" sldId="342"/>
            <ac:spMk id="6" creationId="{BCB78FF5-9A3C-7AC2-64B6-7FD45F77A67A}"/>
          </ac:spMkLst>
        </pc:spChg>
      </pc:sldChg>
      <pc:sldChg chg="addSp modSp add mod">
        <pc:chgData name="Eliška Masná | ADRA" userId="857be0a8-77d0-4521-bb90-16d33d156d4f" providerId="ADAL" clId="{0A8AD4FF-248C-48CC-8A98-F7A7995E86DB}" dt="2022-06-01T16:37:28.946" v="5178" actId="2711"/>
        <pc:sldMkLst>
          <pc:docMk/>
          <pc:sldMk cId="2938606603" sldId="343"/>
        </pc:sldMkLst>
        <pc:spChg chg="add mod">
          <ac:chgData name="Eliška Masná | ADRA" userId="857be0a8-77d0-4521-bb90-16d33d156d4f" providerId="ADAL" clId="{0A8AD4FF-248C-48CC-8A98-F7A7995E86DB}" dt="2022-06-01T16:37:28.946" v="5178" actId="2711"/>
          <ac:spMkLst>
            <pc:docMk/>
            <pc:sldMk cId="2938606603" sldId="343"/>
            <ac:spMk id="4" creationId="{4EE75357-06F3-72E4-9459-DE438A4FC2B6}"/>
          </ac:spMkLst>
        </pc:spChg>
        <pc:spChg chg="mod">
          <ac:chgData name="Eliška Masná | ADRA" userId="857be0a8-77d0-4521-bb90-16d33d156d4f" providerId="ADAL" clId="{0A8AD4FF-248C-48CC-8A98-F7A7995E86DB}" dt="2022-06-01T16:37:25.250" v="5177" actId="2711"/>
          <ac:spMkLst>
            <pc:docMk/>
            <pc:sldMk cId="2938606603" sldId="343"/>
            <ac:spMk id="6" creationId="{BCB78FF5-9A3C-7AC2-64B6-7FD45F77A67A}"/>
          </ac:spMkLst>
        </pc:spChg>
        <pc:picChg chg="add mod">
          <ac:chgData name="Eliška Masná | ADRA" userId="857be0a8-77d0-4521-bb90-16d33d156d4f" providerId="ADAL" clId="{0A8AD4FF-248C-48CC-8A98-F7A7995E86DB}" dt="2022-06-01T16:21:26.432" v="4925" actId="1076"/>
          <ac:picMkLst>
            <pc:docMk/>
            <pc:sldMk cId="2938606603" sldId="343"/>
            <ac:picMk id="3" creationId="{AE12A7E4-D31F-BEFE-7337-FB7EF50F2558}"/>
          </ac:picMkLst>
        </pc:picChg>
      </pc:sldChg>
      <pc:sldChg chg="addSp modSp add mod">
        <pc:chgData name="Eliška Masná | ADRA" userId="857be0a8-77d0-4521-bb90-16d33d156d4f" providerId="ADAL" clId="{0A8AD4FF-248C-48CC-8A98-F7A7995E86DB}" dt="2022-06-01T16:37:37.194" v="5180" actId="2711"/>
        <pc:sldMkLst>
          <pc:docMk/>
          <pc:sldMk cId="1730860727" sldId="344"/>
        </pc:sldMkLst>
        <pc:spChg chg="add mod">
          <ac:chgData name="Eliška Masná | ADRA" userId="857be0a8-77d0-4521-bb90-16d33d156d4f" providerId="ADAL" clId="{0A8AD4FF-248C-48CC-8A98-F7A7995E86DB}" dt="2022-06-01T16:37:37.194" v="5180" actId="2711"/>
          <ac:spMkLst>
            <pc:docMk/>
            <pc:sldMk cId="1730860727" sldId="344"/>
            <ac:spMk id="2" creationId="{9527E769-1073-231B-03DD-27F5E774E7F5}"/>
          </ac:spMkLst>
        </pc:spChg>
        <pc:spChg chg="mod">
          <ac:chgData name="Eliška Masná | ADRA" userId="857be0a8-77d0-4521-bb90-16d33d156d4f" providerId="ADAL" clId="{0A8AD4FF-248C-48CC-8A98-F7A7995E86DB}" dt="2022-06-01T16:37:33.438" v="5179" actId="2711"/>
          <ac:spMkLst>
            <pc:docMk/>
            <pc:sldMk cId="1730860727" sldId="344"/>
            <ac:spMk id="6" creationId="{BCB78FF5-9A3C-7AC2-64B6-7FD45F77A67A}"/>
          </ac:spMkLst>
        </pc:spChg>
      </pc:sldChg>
      <pc:sldChg chg="delSp modSp add mod ord">
        <pc:chgData name="Eliška Masná | ADRA" userId="857be0a8-77d0-4521-bb90-16d33d156d4f" providerId="ADAL" clId="{0A8AD4FF-248C-48CC-8A98-F7A7995E86DB}" dt="2022-08-09T09:11:06.552" v="6101" actId="14100"/>
        <pc:sldMkLst>
          <pc:docMk/>
          <pc:sldMk cId="571758933" sldId="345"/>
        </pc:sldMkLst>
        <pc:spChg chg="mod">
          <ac:chgData name="Eliška Masná | ADRA" userId="857be0a8-77d0-4521-bb90-16d33d156d4f" providerId="ADAL" clId="{0A8AD4FF-248C-48CC-8A98-F7A7995E86DB}" dt="2022-06-01T16:37:19.541" v="5176" actId="2711"/>
          <ac:spMkLst>
            <pc:docMk/>
            <pc:sldMk cId="571758933" sldId="345"/>
            <ac:spMk id="4" creationId="{4EE75357-06F3-72E4-9459-DE438A4FC2B6}"/>
          </ac:spMkLst>
        </pc:spChg>
        <pc:spChg chg="mod">
          <ac:chgData name="Eliška Masná | ADRA" userId="857be0a8-77d0-4521-bb90-16d33d156d4f" providerId="ADAL" clId="{0A8AD4FF-248C-48CC-8A98-F7A7995E86DB}" dt="2022-08-09T09:11:06.552" v="6101" actId="14100"/>
          <ac:spMkLst>
            <pc:docMk/>
            <pc:sldMk cId="571758933" sldId="345"/>
            <ac:spMk id="6" creationId="{BCB78FF5-9A3C-7AC2-64B6-7FD45F77A67A}"/>
          </ac:spMkLst>
        </pc:spChg>
        <pc:picChg chg="del">
          <ac:chgData name="Eliška Masná | ADRA" userId="857be0a8-77d0-4521-bb90-16d33d156d4f" providerId="ADAL" clId="{0A8AD4FF-248C-48CC-8A98-F7A7995E86DB}" dt="2022-06-01T16:26:44.300" v="4981" actId="478"/>
          <ac:picMkLst>
            <pc:docMk/>
            <pc:sldMk cId="571758933" sldId="345"/>
            <ac:picMk id="3" creationId="{AE12A7E4-D31F-BEFE-7337-FB7EF50F2558}"/>
          </ac:picMkLst>
        </pc:picChg>
      </pc:sldChg>
      <pc:sldChg chg="addSp modSp add mod">
        <pc:chgData name="Eliška Masná | ADRA" userId="857be0a8-77d0-4521-bb90-16d33d156d4f" providerId="ADAL" clId="{0A8AD4FF-248C-48CC-8A98-F7A7995E86DB}" dt="2022-06-01T16:37:46.211" v="5182" actId="2711"/>
        <pc:sldMkLst>
          <pc:docMk/>
          <pc:sldMk cId="3124161131" sldId="346"/>
        </pc:sldMkLst>
        <pc:spChg chg="mod">
          <ac:chgData name="Eliška Masná | ADRA" userId="857be0a8-77d0-4521-bb90-16d33d156d4f" providerId="ADAL" clId="{0A8AD4FF-248C-48CC-8A98-F7A7995E86DB}" dt="2022-06-01T16:37:46.211" v="5182" actId="2711"/>
          <ac:spMkLst>
            <pc:docMk/>
            <pc:sldMk cId="3124161131" sldId="346"/>
            <ac:spMk id="2" creationId="{9527E769-1073-231B-03DD-27F5E774E7F5}"/>
          </ac:spMkLst>
        </pc:spChg>
        <pc:spChg chg="mod">
          <ac:chgData name="Eliška Masná | ADRA" userId="857be0a8-77d0-4521-bb90-16d33d156d4f" providerId="ADAL" clId="{0A8AD4FF-248C-48CC-8A98-F7A7995E86DB}" dt="2022-06-01T16:37:42.475" v="5181" actId="2711"/>
          <ac:spMkLst>
            <pc:docMk/>
            <pc:sldMk cId="3124161131" sldId="346"/>
            <ac:spMk id="6" creationId="{BCB78FF5-9A3C-7AC2-64B6-7FD45F77A67A}"/>
          </ac:spMkLst>
        </pc:spChg>
        <pc:picChg chg="add mod">
          <ac:chgData name="Eliška Masná | ADRA" userId="857be0a8-77d0-4521-bb90-16d33d156d4f" providerId="ADAL" clId="{0A8AD4FF-248C-48CC-8A98-F7A7995E86DB}" dt="2022-06-01T16:27:04.857" v="4984" actId="1076"/>
          <ac:picMkLst>
            <pc:docMk/>
            <pc:sldMk cId="3124161131" sldId="346"/>
            <ac:picMk id="4" creationId="{272A5DBA-61F2-CD93-D330-07178CC59501}"/>
          </ac:picMkLst>
        </pc:picChg>
      </pc:sldChg>
      <pc:sldChg chg="addSp modSp add mod">
        <pc:chgData name="Eliška Masná | ADRA" userId="857be0a8-77d0-4521-bb90-16d33d156d4f" providerId="ADAL" clId="{0A8AD4FF-248C-48CC-8A98-F7A7995E86DB}" dt="2022-06-01T16:37:07.575" v="5173" actId="2711"/>
        <pc:sldMkLst>
          <pc:docMk/>
          <pc:sldMk cId="3381490437" sldId="347"/>
        </pc:sldMkLst>
        <pc:spChg chg="mod">
          <ac:chgData name="Eliška Masná | ADRA" userId="857be0a8-77d0-4521-bb90-16d33d156d4f" providerId="ADAL" clId="{0A8AD4FF-248C-48CC-8A98-F7A7995E86DB}" dt="2022-06-01T16:37:02.313" v="5172" actId="2711"/>
          <ac:spMkLst>
            <pc:docMk/>
            <pc:sldMk cId="3381490437" sldId="347"/>
            <ac:spMk id="4" creationId="{F6C1231C-0530-ADDA-AD04-2D5C78110BC8}"/>
          </ac:spMkLst>
        </pc:spChg>
        <pc:spChg chg="mod">
          <ac:chgData name="Eliška Masná | ADRA" userId="857be0a8-77d0-4521-bb90-16d33d156d4f" providerId="ADAL" clId="{0A8AD4FF-248C-48CC-8A98-F7A7995E86DB}" dt="2022-06-01T16:37:07.575" v="5173" actId="2711"/>
          <ac:spMkLst>
            <pc:docMk/>
            <pc:sldMk cId="3381490437" sldId="347"/>
            <ac:spMk id="6" creationId="{BCB78FF5-9A3C-7AC2-64B6-7FD45F77A67A}"/>
          </ac:spMkLst>
        </pc:spChg>
        <pc:picChg chg="add mod">
          <ac:chgData name="Eliška Masná | ADRA" userId="857be0a8-77d0-4521-bb90-16d33d156d4f" providerId="ADAL" clId="{0A8AD4FF-248C-48CC-8A98-F7A7995E86DB}" dt="2022-06-01T16:27:47.068" v="4997"/>
          <ac:picMkLst>
            <pc:docMk/>
            <pc:sldMk cId="3381490437" sldId="347"/>
            <ac:picMk id="5" creationId="{37D65367-E519-F780-7AB6-59AF8E942ED3}"/>
          </ac:picMkLst>
        </pc:picChg>
      </pc:sldChg>
      <pc:sldChg chg="delSp modSp add mod">
        <pc:chgData name="Eliška Masná | ADRA" userId="857be0a8-77d0-4521-bb90-16d33d156d4f" providerId="ADAL" clId="{0A8AD4FF-248C-48CC-8A98-F7A7995E86DB}" dt="2022-06-01T16:37:53.498" v="5185" actId="2711"/>
        <pc:sldMkLst>
          <pc:docMk/>
          <pc:sldMk cId="2633346406" sldId="348"/>
        </pc:sldMkLst>
        <pc:spChg chg="mod">
          <ac:chgData name="Eliška Masná | ADRA" userId="857be0a8-77d0-4521-bb90-16d33d156d4f" providerId="ADAL" clId="{0A8AD4FF-248C-48CC-8A98-F7A7995E86DB}" dt="2022-06-01T16:37:53.498" v="5185" actId="2711"/>
          <ac:spMkLst>
            <pc:docMk/>
            <pc:sldMk cId="2633346406" sldId="348"/>
            <ac:spMk id="2" creationId="{9527E769-1073-231B-03DD-27F5E774E7F5}"/>
          </ac:spMkLst>
        </pc:spChg>
        <pc:spChg chg="mod">
          <ac:chgData name="Eliška Masná | ADRA" userId="857be0a8-77d0-4521-bb90-16d33d156d4f" providerId="ADAL" clId="{0A8AD4FF-248C-48CC-8A98-F7A7995E86DB}" dt="2022-06-01T16:37:50.153" v="5184" actId="27636"/>
          <ac:spMkLst>
            <pc:docMk/>
            <pc:sldMk cId="2633346406" sldId="348"/>
            <ac:spMk id="6" creationId="{BCB78FF5-9A3C-7AC2-64B6-7FD45F77A67A}"/>
          </ac:spMkLst>
        </pc:spChg>
        <pc:picChg chg="del">
          <ac:chgData name="Eliška Masná | ADRA" userId="857be0a8-77d0-4521-bb90-16d33d156d4f" providerId="ADAL" clId="{0A8AD4FF-248C-48CC-8A98-F7A7995E86DB}" dt="2022-06-01T16:28:38.047" v="5027" actId="478"/>
          <ac:picMkLst>
            <pc:docMk/>
            <pc:sldMk cId="2633346406" sldId="348"/>
            <ac:picMk id="4" creationId="{272A5DBA-61F2-CD93-D330-07178CC59501}"/>
          </ac:picMkLst>
        </pc:picChg>
      </pc:sldChg>
      <pc:sldChg chg="modSp add mod">
        <pc:chgData name="Eliška Masná | ADRA" userId="857be0a8-77d0-4521-bb90-16d33d156d4f" providerId="ADAL" clId="{0A8AD4FF-248C-48CC-8A98-F7A7995E86DB}" dt="2022-06-01T16:38:02.888" v="5188" actId="2711"/>
        <pc:sldMkLst>
          <pc:docMk/>
          <pc:sldMk cId="3958262548" sldId="349"/>
        </pc:sldMkLst>
        <pc:spChg chg="mod">
          <ac:chgData name="Eliška Masná | ADRA" userId="857be0a8-77d0-4521-bb90-16d33d156d4f" providerId="ADAL" clId="{0A8AD4FF-248C-48CC-8A98-F7A7995E86DB}" dt="2022-06-01T16:38:02.888" v="5188" actId="2711"/>
          <ac:spMkLst>
            <pc:docMk/>
            <pc:sldMk cId="3958262548" sldId="349"/>
            <ac:spMk id="2" creationId="{9527E769-1073-231B-03DD-27F5E774E7F5}"/>
          </ac:spMkLst>
        </pc:spChg>
        <pc:spChg chg="mod">
          <ac:chgData name="Eliška Masná | ADRA" userId="857be0a8-77d0-4521-bb90-16d33d156d4f" providerId="ADAL" clId="{0A8AD4FF-248C-48CC-8A98-F7A7995E86DB}" dt="2022-06-01T16:37:57.853" v="5187" actId="27636"/>
          <ac:spMkLst>
            <pc:docMk/>
            <pc:sldMk cId="3958262548" sldId="349"/>
            <ac:spMk id="6" creationId="{BCB78FF5-9A3C-7AC2-64B6-7FD45F77A67A}"/>
          </ac:spMkLst>
        </pc:spChg>
        <pc:picChg chg="mod">
          <ac:chgData name="Eliška Masná | ADRA" userId="857be0a8-77d0-4521-bb90-16d33d156d4f" providerId="ADAL" clId="{0A8AD4FF-248C-48CC-8A98-F7A7995E86DB}" dt="2022-06-01T16:28:47.026" v="5028" actId="1076"/>
          <ac:picMkLst>
            <pc:docMk/>
            <pc:sldMk cId="3958262548" sldId="349"/>
            <ac:picMk id="4" creationId="{272A5DBA-61F2-CD93-D330-07178CC59501}"/>
          </ac:picMkLst>
        </pc:picChg>
      </pc:sldChg>
      <pc:sldChg chg="delSp modSp add mod">
        <pc:chgData name="Eliška Masná | ADRA" userId="857be0a8-77d0-4521-bb90-16d33d156d4f" providerId="ADAL" clId="{0A8AD4FF-248C-48CC-8A98-F7A7995E86DB}" dt="2022-06-01T16:38:11.095" v="5190" actId="2711"/>
        <pc:sldMkLst>
          <pc:docMk/>
          <pc:sldMk cId="530820537" sldId="350"/>
        </pc:sldMkLst>
        <pc:spChg chg="mod">
          <ac:chgData name="Eliška Masná | ADRA" userId="857be0a8-77d0-4521-bb90-16d33d156d4f" providerId="ADAL" clId="{0A8AD4FF-248C-48CC-8A98-F7A7995E86DB}" dt="2022-06-01T16:38:11.095" v="5190" actId="2711"/>
          <ac:spMkLst>
            <pc:docMk/>
            <pc:sldMk cId="530820537" sldId="350"/>
            <ac:spMk id="2" creationId="{9527E769-1073-231B-03DD-27F5E774E7F5}"/>
          </ac:spMkLst>
        </pc:spChg>
        <pc:spChg chg="mod">
          <ac:chgData name="Eliška Masná | ADRA" userId="857be0a8-77d0-4521-bb90-16d33d156d4f" providerId="ADAL" clId="{0A8AD4FF-248C-48CC-8A98-F7A7995E86DB}" dt="2022-06-01T16:38:07.840" v="5189" actId="2711"/>
          <ac:spMkLst>
            <pc:docMk/>
            <pc:sldMk cId="530820537" sldId="350"/>
            <ac:spMk id="6" creationId="{BCB78FF5-9A3C-7AC2-64B6-7FD45F77A67A}"/>
          </ac:spMkLst>
        </pc:spChg>
        <pc:picChg chg="del">
          <ac:chgData name="Eliška Masná | ADRA" userId="857be0a8-77d0-4521-bb90-16d33d156d4f" providerId="ADAL" clId="{0A8AD4FF-248C-48CC-8A98-F7A7995E86DB}" dt="2022-06-01T16:29:28.309" v="5043" actId="478"/>
          <ac:picMkLst>
            <pc:docMk/>
            <pc:sldMk cId="530820537" sldId="350"/>
            <ac:picMk id="4" creationId="{272A5DBA-61F2-CD93-D330-07178CC59501}"/>
          </ac:picMkLst>
        </pc:picChg>
      </pc:sldChg>
      <pc:sldChg chg="modSp add mod">
        <pc:chgData name="Eliška Masná | ADRA" userId="857be0a8-77d0-4521-bb90-16d33d156d4f" providerId="ADAL" clId="{0A8AD4FF-248C-48CC-8A98-F7A7995E86DB}" dt="2022-06-01T16:38:19.835" v="5192" actId="2711"/>
        <pc:sldMkLst>
          <pc:docMk/>
          <pc:sldMk cId="2104059825" sldId="351"/>
        </pc:sldMkLst>
        <pc:spChg chg="mod">
          <ac:chgData name="Eliška Masná | ADRA" userId="857be0a8-77d0-4521-bb90-16d33d156d4f" providerId="ADAL" clId="{0A8AD4FF-248C-48CC-8A98-F7A7995E86DB}" dt="2022-06-01T16:38:19.835" v="5192" actId="2711"/>
          <ac:spMkLst>
            <pc:docMk/>
            <pc:sldMk cId="2104059825" sldId="351"/>
            <ac:spMk id="2" creationId="{9527E769-1073-231B-03DD-27F5E774E7F5}"/>
          </ac:spMkLst>
        </pc:spChg>
        <pc:spChg chg="mod">
          <ac:chgData name="Eliška Masná | ADRA" userId="857be0a8-77d0-4521-bb90-16d33d156d4f" providerId="ADAL" clId="{0A8AD4FF-248C-48CC-8A98-F7A7995E86DB}" dt="2022-06-01T16:38:15.205" v="5191" actId="2711"/>
          <ac:spMkLst>
            <pc:docMk/>
            <pc:sldMk cId="2104059825" sldId="351"/>
            <ac:spMk id="6" creationId="{BCB78FF5-9A3C-7AC2-64B6-7FD45F77A67A}"/>
          </ac:spMkLst>
        </pc:spChg>
        <pc:picChg chg="mod">
          <ac:chgData name="Eliška Masná | ADRA" userId="857be0a8-77d0-4521-bb90-16d33d156d4f" providerId="ADAL" clId="{0A8AD4FF-248C-48CC-8A98-F7A7995E86DB}" dt="2022-06-01T16:29:35.524" v="5044" actId="1076"/>
          <ac:picMkLst>
            <pc:docMk/>
            <pc:sldMk cId="2104059825" sldId="351"/>
            <ac:picMk id="4" creationId="{272A5DBA-61F2-CD93-D330-07178CC59501}"/>
          </ac:picMkLst>
        </pc:picChg>
      </pc:sldChg>
      <pc:sldChg chg="new del">
        <pc:chgData name="Eliška Masná | ADRA" userId="857be0a8-77d0-4521-bb90-16d33d156d4f" providerId="ADAL" clId="{0A8AD4FF-248C-48CC-8A98-F7A7995E86DB}" dt="2022-06-01T16:31:09.220" v="5055" actId="47"/>
        <pc:sldMkLst>
          <pc:docMk/>
          <pc:sldMk cId="2206114475" sldId="352"/>
        </pc:sldMkLst>
      </pc:sldChg>
      <pc:sldChg chg="delSp modSp new mod">
        <pc:chgData name="Eliška Masná | ADRA" userId="857be0a8-77d0-4521-bb90-16d33d156d4f" providerId="ADAL" clId="{0A8AD4FF-248C-48CC-8A98-F7A7995E86DB}" dt="2022-08-09T15:36:35.926" v="6296" actId="20577"/>
        <pc:sldMkLst>
          <pc:docMk/>
          <pc:sldMk cId="3411115872" sldId="353"/>
        </pc:sldMkLst>
        <pc:spChg chg="del">
          <ac:chgData name="Eliška Masná | ADRA" userId="857be0a8-77d0-4521-bb90-16d33d156d4f" providerId="ADAL" clId="{0A8AD4FF-248C-48CC-8A98-F7A7995E86DB}" dt="2022-06-01T16:31:52.088" v="5075" actId="478"/>
          <ac:spMkLst>
            <pc:docMk/>
            <pc:sldMk cId="3411115872" sldId="353"/>
            <ac:spMk id="2" creationId="{D7535492-B29C-D1A2-69E9-A81BB7F76E22}"/>
          </ac:spMkLst>
        </pc:spChg>
        <pc:spChg chg="mod">
          <ac:chgData name="Eliška Masná | ADRA" userId="857be0a8-77d0-4521-bb90-16d33d156d4f" providerId="ADAL" clId="{0A8AD4FF-248C-48CC-8A98-F7A7995E86DB}" dt="2022-08-09T15:36:35.926" v="6296" actId="20577"/>
          <ac:spMkLst>
            <pc:docMk/>
            <pc:sldMk cId="3411115872" sldId="353"/>
            <ac:spMk id="3" creationId="{C9D81F10-1751-337F-655D-5002DEE178A1}"/>
          </ac:spMkLst>
        </pc:spChg>
      </pc:sldChg>
      <pc:sldChg chg="del">
        <pc:chgData name="Eliška Masná | ADRA" userId="857be0a8-77d0-4521-bb90-16d33d156d4f" providerId="ADAL" clId="{0A8AD4FF-248C-48CC-8A98-F7A7995E86DB}" dt="2022-08-09T09:11:18.367" v="6104" actId="47"/>
        <pc:sldMkLst>
          <pc:docMk/>
          <pc:sldMk cId="58820646" sldId="355"/>
        </pc:sldMkLst>
      </pc:sldChg>
      <pc:sldChg chg="new del">
        <pc:chgData name="Eliška Masná | ADRA" userId="857be0a8-77d0-4521-bb90-16d33d156d4f" providerId="ADAL" clId="{0A8AD4FF-248C-48CC-8A98-F7A7995E86DB}" dt="2022-08-09T09:03:02.025" v="6055" actId="47"/>
        <pc:sldMkLst>
          <pc:docMk/>
          <pc:sldMk cId="549894645" sldId="356"/>
        </pc:sldMkLst>
      </pc:sldChg>
      <pc:sldChg chg="addSp delSp modSp new mod">
        <pc:chgData name="Eliška Masná | ADRA" userId="857be0a8-77d0-4521-bb90-16d33d156d4f" providerId="ADAL" clId="{0A8AD4FF-248C-48CC-8A98-F7A7995E86DB}" dt="2022-08-09T15:34:43.904" v="6273" actId="14100"/>
        <pc:sldMkLst>
          <pc:docMk/>
          <pc:sldMk cId="279591183" sldId="357"/>
        </pc:sldMkLst>
        <pc:spChg chg="del">
          <ac:chgData name="Eliška Masná | ADRA" userId="857be0a8-77d0-4521-bb90-16d33d156d4f" providerId="ADAL" clId="{0A8AD4FF-248C-48CC-8A98-F7A7995E86DB}" dt="2022-08-09T15:34:34.302" v="6270" actId="478"/>
          <ac:spMkLst>
            <pc:docMk/>
            <pc:sldMk cId="279591183" sldId="357"/>
            <ac:spMk id="2" creationId="{DD36F77C-476E-C1F0-9589-D047B18412CD}"/>
          </ac:spMkLst>
        </pc:spChg>
        <pc:spChg chg="del">
          <ac:chgData name="Eliška Masná | ADRA" userId="857be0a8-77d0-4521-bb90-16d33d156d4f" providerId="ADAL" clId="{0A8AD4FF-248C-48CC-8A98-F7A7995E86DB}" dt="2022-08-09T09:03:06.677" v="6057"/>
          <ac:spMkLst>
            <pc:docMk/>
            <pc:sldMk cId="279591183" sldId="357"/>
            <ac:spMk id="3" creationId="{A867C49B-07F3-C8FE-2191-CA652D3C04CF}"/>
          </ac:spMkLst>
        </pc:spChg>
        <pc:spChg chg="add mod">
          <ac:chgData name="Eliška Masná | ADRA" userId="857be0a8-77d0-4521-bb90-16d33d156d4f" providerId="ADAL" clId="{0A8AD4FF-248C-48CC-8A98-F7A7995E86DB}" dt="2022-08-09T15:34:43.904" v="6273" actId="14100"/>
          <ac:spMkLst>
            <pc:docMk/>
            <pc:sldMk cId="279591183" sldId="357"/>
            <ac:spMk id="4" creationId="{3CF342AE-B3DE-C2BF-9572-AE2DEC2F2668}"/>
          </ac:spMkLst>
        </pc:spChg>
      </pc:sldChg>
      <pc:sldChg chg="addSp modSp add mod">
        <pc:chgData name="Eliška Masná | ADRA" userId="857be0a8-77d0-4521-bb90-16d33d156d4f" providerId="ADAL" clId="{0A8AD4FF-248C-48CC-8A98-F7A7995E86DB}" dt="2022-08-09T15:35:10.698" v="6293" actId="1035"/>
        <pc:sldMkLst>
          <pc:docMk/>
          <pc:sldMk cId="4146526775" sldId="358"/>
        </pc:sldMkLst>
        <pc:picChg chg="add mod">
          <ac:chgData name="Eliška Masná | ADRA" userId="857be0a8-77d0-4521-bb90-16d33d156d4f" providerId="ADAL" clId="{0A8AD4FF-248C-48CC-8A98-F7A7995E86DB}" dt="2022-08-09T15:35:10.698" v="6293" actId="1035"/>
          <ac:picMkLst>
            <pc:docMk/>
            <pc:sldMk cId="4146526775" sldId="358"/>
            <ac:picMk id="2" creationId="{BCB823BA-3C35-775B-EBC0-AB9550A312CA}"/>
          </ac:picMkLst>
        </pc:picChg>
      </pc:sldChg>
      <pc:sldChg chg="add del">
        <pc:chgData name="Eliška Masná | ADRA" userId="857be0a8-77d0-4521-bb90-16d33d156d4f" providerId="ADAL" clId="{0A8AD4FF-248C-48CC-8A98-F7A7995E86DB}" dt="2022-08-09T09:27:03.697" v="6215"/>
        <pc:sldMkLst>
          <pc:docMk/>
          <pc:sldMk cId="4093535052" sldId="359"/>
        </pc:sldMkLst>
      </pc:sldChg>
      <pc:sldChg chg="add del">
        <pc:chgData name="Eliška Masná | ADRA" userId="857be0a8-77d0-4521-bb90-16d33d156d4f" providerId="ADAL" clId="{0A8AD4FF-248C-48CC-8A98-F7A7995E86DB}" dt="2022-08-09T09:27:03.398" v="6214"/>
        <pc:sldMkLst>
          <pc:docMk/>
          <pc:sldMk cId="970644922" sldId="360"/>
        </pc:sldMkLst>
      </pc:sldChg>
    </pc:docChg>
  </pc:docChgLst>
  <pc:docChgLst>
    <pc:chgData name="Eliška Masná | ADRA" userId="857be0a8-77d0-4521-bb90-16d33d156d4f" providerId="ADAL" clId="{7A696D6D-D80F-46E2-B8E2-3E0E6F1516E1}"/>
    <pc:docChg chg="undo custSel addSld delSld modSld sldOrd">
      <pc:chgData name="Eliška Masná | ADRA" userId="857be0a8-77d0-4521-bb90-16d33d156d4f" providerId="ADAL" clId="{7A696D6D-D80F-46E2-B8E2-3E0E6F1516E1}" dt="2022-05-05T08:55:59.551" v="3306" actId="20577"/>
      <pc:docMkLst>
        <pc:docMk/>
      </pc:docMkLst>
      <pc:sldChg chg="delSp del mod">
        <pc:chgData name="Eliška Masná | ADRA" userId="857be0a8-77d0-4521-bb90-16d33d156d4f" providerId="ADAL" clId="{7A696D6D-D80F-46E2-B8E2-3E0E6F1516E1}" dt="2022-03-31T10:11:03.917" v="520" actId="47"/>
        <pc:sldMkLst>
          <pc:docMk/>
          <pc:sldMk cId="2844801615" sldId="259"/>
        </pc:sldMkLst>
        <pc:picChg chg="del">
          <ac:chgData name="Eliška Masná | ADRA" userId="857be0a8-77d0-4521-bb90-16d33d156d4f" providerId="ADAL" clId="{7A696D6D-D80F-46E2-B8E2-3E0E6F1516E1}" dt="2022-03-31T10:11:01.824" v="519" actId="478"/>
          <ac:picMkLst>
            <pc:docMk/>
            <pc:sldMk cId="2844801615" sldId="259"/>
            <ac:picMk id="101" creationId="{00000000-0000-0000-0000-000000000000}"/>
          </ac:picMkLst>
        </pc:picChg>
      </pc:sldChg>
      <pc:sldChg chg="modSp mod ord">
        <pc:chgData name="Eliška Masná | ADRA" userId="857be0a8-77d0-4521-bb90-16d33d156d4f" providerId="ADAL" clId="{7A696D6D-D80F-46E2-B8E2-3E0E6F1516E1}" dt="2022-03-31T10:21:43.736" v="878" actId="1076"/>
        <pc:sldMkLst>
          <pc:docMk/>
          <pc:sldMk cId="3153682093" sldId="268"/>
        </pc:sldMkLst>
        <pc:spChg chg="mod">
          <ac:chgData name="Eliška Masná | ADRA" userId="857be0a8-77d0-4521-bb90-16d33d156d4f" providerId="ADAL" clId="{7A696D6D-D80F-46E2-B8E2-3E0E6F1516E1}" dt="2022-03-31T10:21:43.736" v="878" actId="1076"/>
          <ac:spMkLst>
            <pc:docMk/>
            <pc:sldMk cId="3153682093" sldId="268"/>
            <ac:spMk id="8" creationId="{38BA0E56-6B31-446D-BE55-210E7575774E}"/>
          </ac:spMkLst>
        </pc:spChg>
      </pc:sldChg>
      <pc:sldChg chg="modSp mod">
        <pc:chgData name="Eliška Masná | ADRA" userId="857be0a8-77d0-4521-bb90-16d33d156d4f" providerId="ADAL" clId="{7A696D6D-D80F-46E2-B8E2-3E0E6F1516E1}" dt="2022-05-04T21:36:44.130" v="1654" actId="20577"/>
        <pc:sldMkLst>
          <pc:docMk/>
          <pc:sldMk cId="3271737643" sldId="274"/>
        </pc:sldMkLst>
        <pc:spChg chg="mod">
          <ac:chgData name="Eliška Masná | ADRA" userId="857be0a8-77d0-4521-bb90-16d33d156d4f" providerId="ADAL" clId="{7A696D6D-D80F-46E2-B8E2-3E0E6F1516E1}" dt="2022-05-04T21:36:44.130" v="1654" actId="20577"/>
          <ac:spMkLst>
            <pc:docMk/>
            <pc:sldMk cId="3271737643" sldId="274"/>
            <ac:spMk id="205" creationId="{00000000-0000-0000-0000-000000000000}"/>
          </ac:spMkLst>
        </pc:spChg>
      </pc:sldChg>
      <pc:sldChg chg="modSp mod">
        <pc:chgData name="Eliška Masná | ADRA" userId="857be0a8-77d0-4521-bb90-16d33d156d4f" providerId="ADAL" clId="{7A696D6D-D80F-46E2-B8E2-3E0E6F1516E1}" dt="2022-03-31T09:54:42.476" v="93" actId="20577"/>
        <pc:sldMkLst>
          <pc:docMk/>
          <pc:sldMk cId="0" sldId="278"/>
        </pc:sldMkLst>
        <pc:spChg chg="mod">
          <ac:chgData name="Eliška Masná | ADRA" userId="857be0a8-77d0-4521-bb90-16d33d156d4f" providerId="ADAL" clId="{7A696D6D-D80F-46E2-B8E2-3E0E6F1516E1}" dt="2022-03-31T09:54:42.476" v="93" actId="20577"/>
          <ac:spMkLst>
            <pc:docMk/>
            <pc:sldMk cId="0" sldId="278"/>
            <ac:spMk id="5" creationId="{22E7C18F-1570-4489-A197-BBA4F8C3EED8}"/>
          </ac:spMkLst>
        </pc:spChg>
      </pc:sldChg>
      <pc:sldChg chg="modSp mod">
        <pc:chgData name="Eliška Masná | ADRA" userId="857be0a8-77d0-4521-bb90-16d33d156d4f" providerId="ADAL" clId="{7A696D6D-D80F-46E2-B8E2-3E0E6F1516E1}" dt="2022-03-31T10:09:47.577" v="497" actId="27636"/>
        <pc:sldMkLst>
          <pc:docMk/>
          <pc:sldMk cId="587790688" sldId="287"/>
        </pc:sldMkLst>
        <pc:spChg chg="mod">
          <ac:chgData name="Eliška Masná | ADRA" userId="857be0a8-77d0-4521-bb90-16d33d156d4f" providerId="ADAL" clId="{7A696D6D-D80F-46E2-B8E2-3E0E6F1516E1}" dt="2022-03-31T10:09:47.577" v="497" actId="27636"/>
          <ac:spMkLst>
            <pc:docMk/>
            <pc:sldMk cId="587790688" sldId="287"/>
            <ac:spMk id="187" creationId="{00000000-0000-0000-0000-000000000000}"/>
          </ac:spMkLst>
        </pc:spChg>
      </pc:sldChg>
      <pc:sldChg chg="modSp mod">
        <pc:chgData name="Eliška Masná | ADRA" userId="857be0a8-77d0-4521-bb90-16d33d156d4f" providerId="ADAL" clId="{7A696D6D-D80F-46E2-B8E2-3E0E6F1516E1}" dt="2022-05-04T21:33:33.249" v="1617" actId="20577"/>
        <pc:sldMkLst>
          <pc:docMk/>
          <pc:sldMk cId="1810943329" sldId="288"/>
        </pc:sldMkLst>
        <pc:spChg chg="mod">
          <ac:chgData name="Eliška Masná | ADRA" userId="857be0a8-77d0-4521-bb90-16d33d156d4f" providerId="ADAL" clId="{7A696D6D-D80F-46E2-B8E2-3E0E6F1516E1}" dt="2022-05-04T21:33:33.249" v="1617" actId="20577"/>
          <ac:spMkLst>
            <pc:docMk/>
            <pc:sldMk cId="1810943329" sldId="288"/>
            <ac:spMk id="194" creationId="{00000000-0000-0000-0000-000000000000}"/>
          </ac:spMkLst>
        </pc:spChg>
      </pc:sldChg>
      <pc:sldChg chg="modSp mod">
        <pc:chgData name="Eliška Masná | ADRA" userId="857be0a8-77d0-4521-bb90-16d33d156d4f" providerId="ADAL" clId="{7A696D6D-D80F-46E2-B8E2-3E0E6F1516E1}" dt="2022-03-31T10:25:29.750" v="1397" actId="20577"/>
        <pc:sldMkLst>
          <pc:docMk/>
          <pc:sldMk cId="601387339" sldId="289"/>
        </pc:sldMkLst>
        <pc:spChg chg="mod">
          <ac:chgData name="Eliška Masná | ADRA" userId="857be0a8-77d0-4521-bb90-16d33d156d4f" providerId="ADAL" clId="{7A696D6D-D80F-46E2-B8E2-3E0E6F1516E1}" dt="2022-03-31T10:25:29.750" v="1397" actId="20577"/>
          <ac:spMkLst>
            <pc:docMk/>
            <pc:sldMk cId="601387339" sldId="289"/>
            <ac:spMk id="4" creationId="{40FFA9C1-3CF2-499F-81DC-097F1DD45E73}"/>
          </ac:spMkLst>
        </pc:spChg>
      </pc:sldChg>
      <pc:sldChg chg="modSp mod">
        <pc:chgData name="Eliška Masná | ADRA" userId="857be0a8-77d0-4521-bb90-16d33d156d4f" providerId="ADAL" clId="{7A696D6D-D80F-46E2-B8E2-3E0E6F1516E1}" dt="2022-05-05T08:55:59.551" v="3306" actId="20577"/>
        <pc:sldMkLst>
          <pc:docMk/>
          <pc:sldMk cId="47551139" sldId="294"/>
        </pc:sldMkLst>
        <pc:spChg chg="mod">
          <ac:chgData name="Eliška Masná | ADRA" userId="857be0a8-77d0-4521-bb90-16d33d156d4f" providerId="ADAL" clId="{7A696D6D-D80F-46E2-B8E2-3E0E6F1516E1}" dt="2022-05-05T08:55:59.551" v="3306" actId="20577"/>
          <ac:spMkLst>
            <pc:docMk/>
            <pc:sldMk cId="47551139" sldId="294"/>
            <ac:spMk id="3" creationId="{F8D976A6-001A-43C8-9D15-AE44DDC12B7F}"/>
          </ac:spMkLst>
        </pc:spChg>
      </pc:sldChg>
      <pc:sldChg chg="modSp mod">
        <pc:chgData name="Eliška Masná | ADRA" userId="857be0a8-77d0-4521-bb90-16d33d156d4f" providerId="ADAL" clId="{7A696D6D-D80F-46E2-B8E2-3E0E6F1516E1}" dt="2022-03-31T10:09:47.642" v="501" actId="27636"/>
        <pc:sldMkLst>
          <pc:docMk/>
          <pc:sldMk cId="2163624536" sldId="296"/>
        </pc:sldMkLst>
        <pc:spChg chg="mod">
          <ac:chgData name="Eliška Masná | ADRA" userId="857be0a8-77d0-4521-bb90-16d33d156d4f" providerId="ADAL" clId="{7A696D6D-D80F-46E2-B8E2-3E0E6F1516E1}" dt="2022-03-31T10:09:47.642" v="501" actId="27636"/>
          <ac:spMkLst>
            <pc:docMk/>
            <pc:sldMk cId="2163624536" sldId="296"/>
            <ac:spMk id="3" creationId="{F8D976A6-001A-43C8-9D15-AE44DDC12B7F}"/>
          </ac:spMkLst>
        </pc:spChg>
        <pc:spChg chg="mod">
          <ac:chgData name="Eliška Masná | ADRA" userId="857be0a8-77d0-4521-bb90-16d33d156d4f" providerId="ADAL" clId="{7A696D6D-D80F-46E2-B8E2-3E0E6F1516E1}" dt="2022-03-31T10:09:47.627" v="500" actId="27636"/>
          <ac:spMkLst>
            <pc:docMk/>
            <pc:sldMk cId="2163624536" sldId="296"/>
            <ac:spMk id="4" creationId="{E49539FB-3A74-4591-B02F-D6BDE5980679}"/>
          </ac:spMkLst>
        </pc:spChg>
        <pc:spChg chg="mod">
          <ac:chgData name="Eliška Masná | ADRA" userId="857be0a8-77d0-4521-bb90-16d33d156d4f" providerId="ADAL" clId="{7A696D6D-D80F-46E2-B8E2-3E0E6F1516E1}" dt="2022-03-31T10:09:47.627" v="499" actId="27636"/>
          <ac:spMkLst>
            <pc:docMk/>
            <pc:sldMk cId="2163624536" sldId="296"/>
            <ac:spMk id="13" creationId="{BB2097A5-A8CF-4DCF-B461-CB7C20451BA7}"/>
          </ac:spMkLst>
        </pc:spChg>
      </pc:sldChg>
      <pc:sldChg chg="modSp mod">
        <pc:chgData name="Eliška Masná | ADRA" userId="857be0a8-77d0-4521-bb90-16d33d156d4f" providerId="ADAL" clId="{7A696D6D-D80F-46E2-B8E2-3E0E6F1516E1}" dt="2022-05-04T21:59:57.086" v="3268" actId="6549"/>
        <pc:sldMkLst>
          <pc:docMk/>
          <pc:sldMk cId="4165840663" sldId="297"/>
        </pc:sldMkLst>
        <pc:spChg chg="mod">
          <ac:chgData name="Eliška Masná | ADRA" userId="857be0a8-77d0-4521-bb90-16d33d156d4f" providerId="ADAL" clId="{7A696D6D-D80F-46E2-B8E2-3E0E6F1516E1}" dt="2022-05-04T21:59:57.086" v="3268" actId="6549"/>
          <ac:spMkLst>
            <pc:docMk/>
            <pc:sldMk cId="4165840663" sldId="297"/>
            <ac:spMk id="7" creationId="{3CCDEFD0-950C-4D8A-A1A3-B9686D0D1942}"/>
          </ac:spMkLst>
        </pc:spChg>
      </pc:sldChg>
      <pc:sldChg chg="addSp modSp mod">
        <pc:chgData name="Eliška Masná | ADRA" userId="857be0a8-77d0-4521-bb90-16d33d156d4f" providerId="ADAL" clId="{7A696D6D-D80F-46E2-B8E2-3E0E6F1516E1}" dt="2022-05-04T21:40:39.554" v="2131" actId="6549"/>
        <pc:sldMkLst>
          <pc:docMk/>
          <pc:sldMk cId="204659406" sldId="298"/>
        </pc:sldMkLst>
        <pc:spChg chg="mod">
          <ac:chgData name="Eliška Masná | ADRA" userId="857be0a8-77d0-4521-bb90-16d33d156d4f" providerId="ADAL" clId="{7A696D6D-D80F-46E2-B8E2-3E0E6F1516E1}" dt="2022-05-04T21:38:55.089" v="1845" actId="164"/>
          <ac:spMkLst>
            <pc:docMk/>
            <pc:sldMk cId="204659406" sldId="298"/>
            <ac:spMk id="4" creationId="{3BB8C5F6-7152-459E-9BA5-BB5299F9AD5C}"/>
          </ac:spMkLst>
        </pc:spChg>
        <pc:spChg chg="mod">
          <ac:chgData name="Eliška Masná | ADRA" userId="857be0a8-77d0-4521-bb90-16d33d156d4f" providerId="ADAL" clId="{7A696D6D-D80F-46E2-B8E2-3E0E6F1516E1}" dt="2022-05-04T21:40:39.554" v="2131" actId="6549"/>
          <ac:spMkLst>
            <pc:docMk/>
            <pc:sldMk cId="204659406" sldId="298"/>
            <ac:spMk id="5" creationId="{22E7C18F-1570-4489-A197-BBA4F8C3EED8}"/>
          </ac:spMkLst>
        </pc:spChg>
        <pc:spChg chg="mod">
          <ac:chgData name="Eliška Masná | ADRA" userId="857be0a8-77d0-4521-bb90-16d33d156d4f" providerId="ADAL" clId="{7A696D6D-D80F-46E2-B8E2-3E0E6F1516E1}" dt="2022-05-04T21:38:55.089" v="1845" actId="164"/>
          <ac:spMkLst>
            <pc:docMk/>
            <pc:sldMk cId="204659406" sldId="298"/>
            <ac:spMk id="7" creationId="{876EB863-558D-4477-ACF3-3E91D4B26CED}"/>
          </ac:spMkLst>
        </pc:spChg>
        <pc:grpChg chg="add mod">
          <ac:chgData name="Eliška Masná | ADRA" userId="857be0a8-77d0-4521-bb90-16d33d156d4f" providerId="ADAL" clId="{7A696D6D-D80F-46E2-B8E2-3E0E6F1516E1}" dt="2022-05-04T21:38:59.110" v="1847" actId="1076"/>
          <ac:grpSpMkLst>
            <pc:docMk/>
            <pc:sldMk cId="204659406" sldId="298"/>
            <ac:grpSpMk id="2" creationId="{C594257E-2998-3F42-97AA-1BE4B6B2B3DF}"/>
          </ac:grpSpMkLst>
        </pc:grpChg>
        <pc:picChg chg="mod">
          <ac:chgData name="Eliška Masná | ADRA" userId="857be0a8-77d0-4521-bb90-16d33d156d4f" providerId="ADAL" clId="{7A696D6D-D80F-46E2-B8E2-3E0E6F1516E1}" dt="2022-05-04T21:38:55.089" v="1845" actId="164"/>
          <ac:picMkLst>
            <pc:docMk/>
            <pc:sldMk cId="204659406" sldId="298"/>
            <ac:picMk id="3" creationId="{8ED656A3-0EC2-4F8D-841D-12728EB6010F}"/>
          </ac:picMkLst>
        </pc:picChg>
      </pc:sldChg>
      <pc:sldChg chg="addSp modSp mod">
        <pc:chgData name="Eliška Masná | ADRA" userId="857be0a8-77d0-4521-bb90-16d33d156d4f" providerId="ADAL" clId="{7A696D6D-D80F-46E2-B8E2-3E0E6F1516E1}" dt="2022-05-04T21:58:19.667" v="3151" actId="20577"/>
        <pc:sldMkLst>
          <pc:docMk/>
          <pc:sldMk cId="2538414706" sldId="299"/>
        </pc:sldMkLst>
        <pc:spChg chg="mod">
          <ac:chgData name="Eliška Masná | ADRA" userId="857be0a8-77d0-4521-bb90-16d33d156d4f" providerId="ADAL" clId="{7A696D6D-D80F-46E2-B8E2-3E0E6F1516E1}" dt="2022-05-04T21:58:19.667" v="3151" actId="20577"/>
          <ac:spMkLst>
            <pc:docMk/>
            <pc:sldMk cId="2538414706" sldId="299"/>
            <ac:spMk id="5" creationId="{22E7C18F-1570-4489-A197-BBA4F8C3EED8}"/>
          </ac:spMkLst>
        </pc:spChg>
        <pc:spChg chg="mod">
          <ac:chgData name="Eliška Masná | ADRA" userId="857be0a8-77d0-4521-bb90-16d33d156d4f" providerId="ADAL" clId="{7A696D6D-D80F-46E2-B8E2-3E0E6F1516E1}" dt="2022-05-04T21:48:24.839" v="2716" actId="164"/>
          <ac:spMkLst>
            <pc:docMk/>
            <pc:sldMk cId="2538414706" sldId="299"/>
            <ac:spMk id="6" creationId="{38BA0E56-6B31-446D-BE55-210E7575774E}"/>
          </ac:spMkLst>
        </pc:spChg>
        <pc:grpChg chg="add mod">
          <ac:chgData name="Eliška Masná | ADRA" userId="857be0a8-77d0-4521-bb90-16d33d156d4f" providerId="ADAL" clId="{7A696D6D-D80F-46E2-B8E2-3E0E6F1516E1}" dt="2022-05-04T21:49:21.909" v="2939" actId="14100"/>
          <ac:grpSpMkLst>
            <pc:docMk/>
            <pc:sldMk cId="2538414706" sldId="299"/>
            <ac:grpSpMk id="2" creationId="{C7F882C6-6843-1883-1967-FB50AAA39924}"/>
          </ac:grpSpMkLst>
        </pc:grpChg>
        <pc:picChg chg="mod">
          <ac:chgData name="Eliška Masná | ADRA" userId="857be0a8-77d0-4521-bb90-16d33d156d4f" providerId="ADAL" clId="{7A696D6D-D80F-46E2-B8E2-3E0E6F1516E1}" dt="2022-05-04T21:48:24.839" v="2716" actId="164"/>
          <ac:picMkLst>
            <pc:docMk/>
            <pc:sldMk cId="2538414706" sldId="299"/>
            <ac:picMk id="4" creationId="{04A88886-B434-472A-B711-FDA57F820259}"/>
          </ac:picMkLst>
        </pc:picChg>
      </pc:sldChg>
      <pc:sldChg chg="modSp mod">
        <pc:chgData name="Eliška Masná | ADRA" userId="857be0a8-77d0-4521-bb90-16d33d156d4f" providerId="ADAL" clId="{7A696D6D-D80F-46E2-B8E2-3E0E6F1516E1}" dt="2022-03-31T09:55:30.742" v="149" actId="20577"/>
        <pc:sldMkLst>
          <pc:docMk/>
          <pc:sldMk cId="2661803894" sldId="300"/>
        </pc:sldMkLst>
        <pc:spChg chg="mod">
          <ac:chgData name="Eliška Masná | ADRA" userId="857be0a8-77d0-4521-bb90-16d33d156d4f" providerId="ADAL" clId="{7A696D6D-D80F-46E2-B8E2-3E0E6F1516E1}" dt="2022-03-31T09:55:30.742" v="149" actId="20577"/>
          <ac:spMkLst>
            <pc:docMk/>
            <pc:sldMk cId="2661803894" sldId="300"/>
            <ac:spMk id="6" creationId="{0BDE82AA-E641-445B-AAEE-391DE56751D8}"/>
          </ac:spMkLst>
        </pc:spChg>
      </pc:sldChg>
      <pc:sldChg chg="addSp delSp modSp mod ord">
        <pc:chgData name="Eliška Masná | ADRA" userId="857be0a8-77d0-4521-bb90-16d33d156d4f" providerId="ADAL" clId="{7A696D6D-D80F-46E2-B8E2-3E0E6F1516E1}" dt="2022-03-31T10:16:44.126" v="699" actId="27636"/>
        <pc:sldMkLst>
          <pc:docMk/>
          <pc:sldMk cId="2052014672" sldId="302"/>
        </pc:sldMkLst>
        <pc:spChg chg="add mod">
          <ac:chgData name="Eliška Masná | ADRA" userId="857be0a8-77d0-4521-bb90-16d33d156d4f" providerId="ADAL" clId="{7A696D6D-D80F-46E2-B8E2-3E0E6F1516E1}" dt="2022-03-31T10:09:52.757" v="503" actId="14100"/>
          <ac:spMkLst>
            <pc:docMk/>
            <pc:sldMk cId="2052014672" sldId="302"/>
            <ac:spMk id="9" creationId="{313E5565-9384-4B41-9F0C-BE78CC812422}"/>
          </ac:spMkLst>
        </pc:spChg>
        <pc:spChg chg="add mod">
          <ac:chgData name="Eliška Masná | ADRA" userId="857be0a8-77d0-4521-bb90-16d33d156d4f" providerId="ADAL" clId="{7A696D6D-D80F-46E2-B8E2-3E0E6F1516E1}" dt="2022-03-31T10:10:50.326" v="518" actId="1076"/>
          <ac:spMkLst>
            <pc:docMk/>
            <pc:sldMk cId="2052014672" sldId="302"/>
            <ac:spMk id="12" creationId="{8406FFA0-93C7-4D10-98F1-E83356E8F285}"/>
          </ac:spMkLst>
        </pc:spChg>
        <pc:spChg chg="del">
          <ac:chgData name="Eliška Masná | ADRA" userId="857be0a8-77d0-4521-bb90-16d33d156d4f" providerId="ADAL" clId="{7A696D6D-D80F-46E2-B8E2-3E0E6F1516E1}" dt="2022-03-31T10:10:33.899" v="512" actId="478"/>
          <ac:spMkLst>
            <pc:docMk/>
            <pc:sldMk cId="2052014672" sldId="302"/>
            <ac:spMk id="14" creationId="{C10610A7-BDFE-4320-B3DE-BC4CA81477EE}"/>
          </ac:spMkLst>
        </pc:spChg>
        <pc:spChg chg="mod">
          <ac:chgData name="Eliška Masná | ADRA" userId="857be0a8-77d0-4521-bb90-16d33d156d4f" providerId="ADAL" clId="{7A696D6D-D80F-46E2-B8E2-3E0E6F1516E1}" dt="2022-03-31T10:16:44.126" v="699" actId="27636"/>
          <ac:spMkLst>
            <pc:docMk/>
            <pc:sldMk cId="2052014672" sldId="302"/>
            <ac:spMk id="99" creationId="{00000000-0000-0000-0000-000000000000}"/>
          </ac:spMkLst>
        </pc:spChg>
        <pc:spChg chg="del">
          <ac:chgData name="Eliška Masná | ADRA" userId="857be0a8-77d0-4521-bb90-16d33d156d4f" providerId="ADAL" clId="{7A696D6D-D80F-46E2-B8E2-3E0E6F1516E1}" dt="2022-03-31T10:08:18.707" v="454" actId="478"/>
          <ac:spMkLst>
            <pc:docMk/>
            <pc:sldMk cId="2052014672" sldId="302"/>
            <ac:spMk id="100" creationId="{00000000-0000-0000-0000-000000000000}"/>
          </ac:spMkLst>
        </pc:spChg>
        <pc:picChg chg="add del mod ord">
          <ac:chgData name="Eliška Masná | ADRA" userId="857be0a8-77d0-4521-bb90-16d33d156d4f" providerId="ADAL" clId="{7A696D6D-D80F-46E2-B8E2-3E0E6F1516E1}" dt="2022-03-31T10:10:17.647" v="505" actId="478"/>
          <ac:picMkLst>
            <pc:docMk/>
            <pc:sldMk cId="2052014672" sldId="302"/>
            <ac:picMk id="3" creationId="{8D826893-B1C3-4FA1-8B7A-EEF114773113}"/>
          </ac:picMkLst>
        </pc:picChg>
        <pc:picChg chg="add mod ord">
          <ac:chgData name="Eliška Masná | ADRA" userId="857be0a8-77d0-4521-bb90-16d33d156d4f" providerId="ADAL" clId="{7A696D6D-D80F-46E2-B8E2-3E0E6F1516E1}" dt="2022-03-31T10:10:42.736" v="515" actId="1076"/>
          <ac:picMkLst>
            <pc:docMk/>
            <pc:sldMk cId="2052014672" sldId="302"/>
            <ac:picMk id="5" creationId="{880F2119-FA55-473B-B039-B77EBC411334}"/>
          </ac:picMkLst>
        </pc:picChg>
        <pc:picChg chg="del mod">
          <ac:chgData name="Eliška Masná | ADRA" userId="857be0a8-77d0-4521-bb90-16d33d156d4f" providerId="ADAL" clId="{7A696D6D-D80F-46E2-B8E2-3E0E6F1516E1}" dt="2022-03-31T10:07:54.767" v="447" actId="478"/>
          <ac:picMkLst>
            <pc:docMk/>
            <pc:sldMk cId="2052014672" sldId="302"/>
            <ac:picMk id="101" creationId="{00000000-0000-0000-0000-000000000000}"/>
          </ac:picMkLst>
        </pc:picChg>
        <pc:picChg chg="mod">
          <ac:chgData name="Eliška Masná | ADRA" userId="857be0a8-77d0-4521-bb90-16d33d156d4f" providerId="ADAL" clId="{7A696D6D-D80F-46E2-B8E2-3E0E6F1516E1}" dt="2022-03-31T10:10:31.999" v="511" actId="1076"/>
          <ac:picMkLst>
            <pc:docMk/>
            <pc:sldMk cId="2052014672" sldId="302"/>
            <ac:picMk id="102" creationId="{00000000-0000-0000-0000-000000000000}"/>
          </ac:picMkLst>
        </pc:picChg>
      </pc:sldChg>
      <pc:sldChg chg="modSp mod ord">
        <pc:chgData name="Eliška Masná | ADRA" userId="857be0a8-77d0-4521-bb90-16d33d156d4f" providerId="ADAL" clId="{7A696D6D-D80F-46E2-B8E2-3E0E6F1516E1}" dt="2022-03-31T10:21:01.901" v="873" actId="20577"/>
        <pc:sldMkLst>
          <pc:docMk/>
          <pc:sldMk cId="2628868290" sldId="303"/>
        </pc:sldMkLst>
        <pc:spChg chg="mod">
          <ac:chgData name="Eliška Masná | ADRA" userId="857be0a8-77d0-4521-bb90-16d33d156d4f" providerId="ADAL" clId="{7A696D6D-D80F-46E2-B8E2-3E0E6F1516E1}" dt="2022-03-31T10:21:01.901" v="873" actId="20577"/>
          <ac:spMkLst>
            <pc:docMk/>
            <pc:sldMk cId="2628868290" sldId="303"/>
            <ac:spMk id="4" creationId="{B207B426-8401-4168-9AC1-32A200CBF4C2}"/>
          </ac:spMkLst>
        </pc:spChg>
      </pc:sldChg>
      <pc:sldChg chg="new">
        <pc:chgData name="Eliška Masná | ADRA" userId="857be0a8-77d0-4521-bb90-16d33d156d4f" providerId="ADAL" clId="{7A696D6D-D80F-46E2-B8E2-3E0E6F1516E1}" dt="2022-03-31T09:56:59.806" v="152" actId="680"/>
        <pc:sldMkLst>
          <pc:docMk/>
          <pc:sldMk cId="2472150873" sldId="310"/>
        </pc:sldMkLst>
      </pc:sldChg>
      <pc:sldChg chg="addSp delSp modSp new mod">
        <pc:chgData name="Eliška Masná | ADRA" userId="857be0a8-77d0-4521-bb90-16d33d156d4f" providerId="ADAL" clId="{7A696D6D-D80F-46E2-B8E2-3E0E6F1516E1}" dt="2022-03-31T10:23:52.200" v="956" actId="20577"/>
        <pc:sldMkLst>
          <pc:docMk/>
          <pc:sldMk cId="3880391486" sldId="311"/>
        </pc:sldMkLst>
        <pc:spChg chg="del">
          <ac:chgData name="Eliška Masná | ADRA" userId="857be0a8-77d0-4521-bb90-16d33d156d4f" providerId="ADAL" clId="{7A696D6D-D80F-46E2-B8E2-3E0E6F1516E1}" dt="2022-03-31T10:18:50.664" v="711" actId="478"/>
          <ac:spMkLst>
            <pc:docMk/>
            <pc:sldMk cId="3880391486" sldId="311"/>
            <ac:spMk id="2" creationId="{462A7866-B0C6-49DD-9A9A-563B8D67ECC0}"/>
          </ac:spMkLst>
        </pc:spChg>
        <pc:spChg chg="add mod">
          <ac:chgData name="Eliška Masná | ADRA" userId="857be0a8-77d0-4521-bb90-16d33d156d4f" providerId="ADAL" clId="{7A696D6D-D80F-46E2-B8E2-3E0E6F1516E1}" dt="2022-03-31T10:18:47.526" v="710" actId="1076"/>
          <ac:spMkLst>
            <pc:docMk/>
            <pc:sldMk cId="3880391486" sldId="311"/>
            <ac:spMk id="8" creationId="{65347108-FCA1-4AA2-91CB-BB2F89B01C92}"/>
          </ac:spMkLst>
        </pc:spChg>
        <pc:spChg chg="add mod">
          <ac:chgData name="Eliška Masná | ADRA" userId="857be0a8-77d0-4521-bb90-16d33d156d4f" providerId="ADAL" clId="{7A696D6D-D80F-46E2-B8E2-3E0E6F1516E1}" dt="2022-03-31T10:23:52.200" v="956" actId="20577"/>
          <ac:spMkLst>
            <pc:docMk/>
            <pc:sldMk cId="3880391486" sldId="311"/>
            <ac:spMk id="9" creationId="{3197CA48-72E6-47EF-9C01-02E65E3E1CA9}"/>
          </ac:spMkLst>
        </pc:spChg>
        <pc:picChg chg="add mod">
          <ac:chgData name="Eliška Masná | ADRA" userId="857be0a8-77d0-4521-bb90-16d33d156d4f" providerId="ADAL" clId="{7A696D6D-D80F-46E2-B8E2-3E0E6F1516E1}" dt="2022-03-31T10:18:28.804" v="703" actId="14100"/>
          <ac:picMkLst>
            <pc:docMk/>
            <pc:sldMk cId="3880391486" sldId="311"/>
            <ac:picMk id="6" creationId="{1715F0C4-2E59-409A-A812-584996E4719B}"/>
          </ac:picMkLst>
        </pc:picChg>
        <pc:picChg chg="add mod">
          <ac:chgData name="Eliška Masná | ADRA" userId="857be0a8-77d0-4521-bb90-16d33d156d4f" providerId="ADAL" clId="{7A696D6D-D80F-46E2-B8E2-3E0E6F1516E1}" dt="2022-03-31T10:18:37.153" v="705" actId="1076"/>
          <ac:picMkLst>
            <pc:docMk/>
            <pc:sldMk cId="3880391486" sldId="311"/>
            <ac:picMk id="7" creationId="{6C95FFDD-6D74-4865-9BFE-A624CFA1903F}"/>
          </ac:picMkLst>
        </pc:picChg>
      </pc:sldChg>
      <pc:sldChg chg="addSp delSp modSp new mod">
        <pc:chgData name="Eliška Masná | ADRA" userId="857be0a8-77d0-4521-bb90-16d33d156d4f" providerId="ADAL" clId="{7A696D6D-D80F-46E2-B8E2-3E0E6F1516E1}" dt="2022-03-31T10:21:53.515" v="882" actId="478"/>
        <pc:sldMkLst>
          <pc:docMk/>
          <pc:sldMk cId="2148662530" sldId="312"/>
        </pc:sldMkLst>
        <pc:spChg chg="del">
          <ac:chgData name="Eliška Masná | ADRA" userId="857be0a8-77d0-4521-bb90-16d33d156d4f" providerId="ADAL" clId="{7A696D6D-D80F-46E2-B8E2-3E0E6F1516E1}" dt="2022-03-31T10:21:53.515" v="882" actId="478"/>
          <ac:spMkLst>
            <pc:docMk/>
            <pc:sldMk cId="2148662530" sldId="312"/>
            <ac:spMk id="2" creationId="{32983216-2EA5-44C3-B58A-CC5E1F7138DA}"/>
          </ac:spMkLst>
        </pc:spChg>
        <pc:spChg chg="add mod">
          <ac:chgData name="Eliška Masná | ADRA" userId="857be0a8-77d0-4521-bb90-16d33d156d4f" providerId="ADAL" clId="{7A696D6D-D80F-46E2-B8E2-3E0E6F1516E1}" dt="2022-03-31T10:21:50.916" v="881" actId="14100"/>
          <ac:spMkLst>
            <pc:docMk/>
            <pc:sldMk cId="2148662530" sldId="312"/>
            <ac:spMk id="7" creationId="{1B16F57A-9109-414F-AACF-481A6030B735}"/>
          </ac:spMkLst>
        </pc:spChg>
        <pc:picChg chg="add mod">
          <ac:chgData name="Eliška Masná | ADRA" userId="857be0a8-77d0-4521-bb90-16d33d156d4f" providerId="ADAL" clId="{7A696D6D-D80F-46E2-B8E2-3E0E6F1516E1}" dt="2022-03-31T10:21:37.840" v="877" actId="14100"/>
          <ac:picMkLst>
            <pc:docMk/>
            <pc:sldMk cId="2148662530" sldId="312"/>
            <ac:picMk id="6" creationId="{F3119CAF-1C15-4B4A-8B5C-F012B77DF683}"/>
          </ac:picMkLst>
        </pc:picChg>
      </pc:sldChg>
      <pc:sldChg chg="modSp add mod ord">
        <pc:chgData name="Eliška Masná | ADRA" userId="857be0a8-77d0-4521-bb90-16d33d156d4f" providerId="ADAL" clId="{7A696D6D-D80F-46E2-B8E2-3E0E6F1516E1}" dt="2022-03-31T10:22:32.232" v="891" actId="20577"/>
        <pc:sldMkLst>
          <pc:docMk/>
          <pc:sldMk cId="395232355" sldId="313"/>
        </pc:sldMkLst>
        <pc:spChg chg="mod">
          <ac:chgData name="Eliška Masná | ADRA" userId="857be0a8-77d0-4521-bb90-16d33d156d4f" providerId="ADAL" clId="{7A696D6D-D80F-46E2-B8E2-3E0E6F1516E1}" dt="2022-03-31T10:22:32.232" v="891" actId="20577"/>
          <ac:spMkLst>
            <pc:docMk/>
            <pc:sldMk cId="395232355" sldId="313"/>
            <ac:spMk id="4" creationId="{B207B426-8401-4168-9AC1-32A200CBF4C2}"/>
          </ac:spMkLst>
        </pc:spChg>
      </pc:sldChg>
      <pc:sldChg chg="addSp delSp modSp new mod">
        <pc:chgData name="Eliška Masná | ADRA" userId="857be0a8-77d0-4521-bb90-16d33d156d4f" providerId="ADAL" clId="{7A696D6D-D80F-46E2-B8E2-3E0E6F1516E1}" dt="2022-03-31T10:25:19.511" v="1395" actId="20577"/>
        <pc:sldMkLst>
          <pc:docMk/>
          <pc:sldMk cId="2467134980" sldId="314"/>
        </pc:sldMkLst>
        <pc:spChg chg="del">
          <ac:chgData name="Eliška Masná | ADRA" userId="857be0a8-77d0-4521-bb90-16d33d156d4f" providerId="ADAL" clId="{7A696D6D-D80F-46E2-B8E2-3E0E6F1516E1}" dt="2022-03-31T10:23:22.746" v="897" actId="478"/>
          <ac:spMkLst>
            <pc:docMk/>
            <pc:sldMk cId="2467134980" sldId="314"/>
            <ac:spMk id="2" creationId="{180C6B17-443C-4C5C-ACE8-8AFB610EAD4D}"/>
          </ac:spMkLst>
        </pc:spChg>
        <pc:spChg chg="add mod">
          <ac:chgData name="Eliška Masná | ADRA" userId="857be0a8-77d0-4521-bb90-16d33d156d4f" providerId="ADAL" clId="{7A696D6D-D80F-46E2-B8E2-3E0E6F1516E1}" dt="2022-03-31T10:25:19.511" v="1395" actId="20577"/>
          <ac:spMkLst>
            <pc:docMk/>
            <pc:sldMk cId="2467134980" sldId="314"/>
            <ac:spMk id="7" creationId="{D65FDAB0-0ADC-429D-9B97-F6AD671BC87F}"/>
          </ac:spMkLst>
        </pc:spChg>
        <pc:picChg chg="add mod">
          <ac:chgData name="Eliška Masná | ADRA" userId="857be0a8-77d0-4521-bb90-16d33d156d4f" providerId="ADAL" clId="{7A696D6D-D80F-46E2-B8E2-3E0E6F1516E1}" dt="2022-03-31T10:23:20.997" v="896" actId="1076"/>
          <ac:picMkLst>
            <pc:docMk/>
            <pc:sldMk cId="2467134980" sldId="314"/>
            <ac:picMk id="6" creationId="{A7239D28-6894-4FF9-BD3F-CB3AD4E0AE4C}"/>
          </ac:picMkLst>
        </pc:picChg>
      </pc:sldChg>
      <pc:sldChg chg="new ord">
        <pc:chgData name="Eliška Masná | ADRA" userId="857be0a8-77d0-4521-bb90-16d33d156d4f" providerId="ADAL" clId="{7A696D6D-D80F-46E2-B8E2-3E0E6F1516E1}" dt="2022-03-31T10:26:00.220" v="1400"/>
        <pc:sldMkLst>
          <pc:docMk/>
          <pc:sldMk cId="3586312529" sldId="315"/>
        </pc:sldMkLst>
      </pc:sldChg>
    </pc:docChg>
  </pc:docChgLst>
  <pc:docChgLst>
    <pc:chgData name="Eliška Masná | ADRA" userId="857be0a8-77d0-4521-bb90-16d33d156d4f" providerId="ADAL" clId="{E231935E-2D93-41B9-891F-768B6F82EB1C}"/>
    <pc:docChg chg="undo custSel addSld delSld modSld sldOrd">
      <pc:chgData name="Eliška Masná | ADRA" userId="857be0a8-77d0-4521-bb90-16d33d156d4f" providerId="ADAL" clId="{E231935E-2D93-41B9-891F-768B6F82EB1C}" dt="2022-12-18T16:57:33.301" v="295" actId="47"/>
      <pc:docMkLst>
        <pc:docMk/>
      </pc:docMkLst>
      <pc:sldChg chg="modSp mod">
        <pc:chgData name="Eliška Masná | ADRA" userId="857be0a8-77d0-4521-bb90-16d33d156d4f" providerId="ADAL" clId="{E231935E-2D93-41B9-891F-768B6F82EB1C}" dt="2022-12-18T16:54:53.341" v="262" actId="20577"/>
        <pc:sldMkLst>
          <pc:docMk/>
          <pc:sldMk cId="0" sldId="271"/>
        </pc:sldMkLst>
        <pc:spChg chg="mod">
          <ac:chgData name="Eliška Masná | ADRA" userId="857be0a8-77d0-4521-bb90-16d33d156d4f" providerId="ADAL" clId="{E231935E-2D93-41B9-891F-768B6F82EB1C}" dt="2022-12-18T16:54:53.341" v="262" actId="20577"/>
          <ac:spMkLst>
            <pc:docMk/>
            <pc:sldMk cId="0" sldId="271"/>
            <ac:spMk id="3" creationId="{DBEC32C3-FA7F-4519-AF0B-E568A1940CC9}"/>
          </ac:spMkLst>
        </pc:spChg>
      </pc:sldChg>
      <pc:sldChg chg="del">
        <pc:chgData name="Eliška Masná | ADRA" userId="857be0a8-77d0-4521-bb90-16d33d156d4f" providerId="ADAL" clId="{E231935E-2D93-41B9-891F-768B6F82EB1C}" dt="2022-12-18T16:57:20.671" v="293" actId="47"/>
        <pc:sldMkLst>
          <pc:docMk/>
          <pc:sldMk cId="0" sldId="272"/>
        </pc:sldMkLst>
      </pc:sldChg>
      <pc:sldChg chg="addSp delSp modSp mod">
        <pc:chgData name="Eliška Masná | ADRA" userId="857be0a8-77d0-4521-bb90-16d33d156d4f" providerId="ADAL" clId="{E231935E-2D93-41B9-891F-768B6F82EB1C}" dt="2022-12-18T15:50:11.944" v="255" actId="20577"/>
        <pc:sldMkLst>
          <pc:docMk/>
          <pc:sldMk cId="0" sldId="276"/>
        </pc:sldMkLst>
        <pc:spChg chg="mod">
          <ac:chgData name="Eliška Masná | ADRA" userId="857be0a8-77d0-4521-bb90-16d33d156d4f" providerId="ADAL" clId="{E231935E-2D93-41B9-891F-768B6F82EB1C}" dt="2022-12-18T15:50:11.944" v="255" actId="20577"/>
          <ac:spMkLst>
            <pc:docMk/>
            <pc:sldMk cId="0" sldId="276"/>
            <ac:spMk id="7" creationId="{89AFF6A2-1CC7-43D6-9A23-8B5B4950DDDA}"/>
          </ac:spMkLst>
        </pc:spChg>
        <pc:picChg chg="del">
          <ac:chgData name="Eliška Masná | ADRA" userId="857be0a8-77d0-4521-bb90-16d33d156d4f" providerId="ADAL" clId="{E231935E-2D93-41B9-891F-768B6F82EB1C}" dt="2022-12-18T15:48:07.150" v="187" actId="478"/>
          <ac:picMkLst>
            <pc:docMk/>
            <pc:sldMk cId="0" sldId="276"/>
            <ac:picMk id="3" creationId="{36B1AA76-F8B6-4672-9305-383FC94C69B5}"/>
          </ac:picMkLst>
        </pc:picChg>
        <pc:picChg chg="add mod">
          <ac:chgData name="Eliška Masná | ADRA" userId="857be0a8-77d0-4521-bb90-16d33d156d4f" providerId="ADAL" clId="{E231935E-2D93-41B9-891F-768B6F82EB1C}" dt="2022-12-18T15:48:10.984" v="189" actId="1076"/>
          <ac:picMkLst>
            <pc:docMk/>
            <pc:sldMk cId="0" sldId="276"/>
            <ac:picMk id="4" creationId="{5C5DC996-7F92-23B6-8117-C2B4B90A1A40}"/>
          </ac:picMkLst>
        </pc:picChg>
      </pc:sldChg>
      <pc:sldChg chg="modSp mod">
        <pc:chgData name="Eliška Masná | ADRA" userId="857be0a8-77d0-4521-bb90-16d33d156d4f" providerId="ADAL" clId="{E231935E-2D93-41B9-891F-768B6F82EB1C}" dt="2022-12-18T15:49:59.631" v="236" actId="20577"/>
        <pc:sldMkLst>
          <pc:docMk/>
          <pc:sldMk cId="0" sldId="278"/>
        </pc:sldMkLst>
        <pc:spChg chg="mod">
          <ac:chgData name="Eliška Masná | ADRA" userId="857be0a8-77d0-4521-bb90-16d33d156d4f" providerId="ADAL" clId="{E231935E-2D93-41B9-891F-768B6F82EB1C}" dt="2022-12-18T15:49:59.631" v="236" actId="20577"/>
          <ac:spMkLst>
            <pc:docMk/>
            <pc:sldMk cId="0" sldId="278"/>
            <ac:spMk id="5" creationId="{22E7C18F-1570-4489-A197-BBA4F8C3EED8}"/>
          </ac:spMkLst>
        </pc:spChg>
      </pc:sldChg>
      <pc:sldChg chg="modSp mod">
        <pc:chgData name="Eliška Masná | ADRA" userId="857be0a8-77d0-4521-bb90-16d33d156d4f" providerId="ADAL" clId="{E231935E-2D93-41B9-891F-768B6F82EB1C}" dt="2022-12-14T15:41:43.631" v="25" actId="20577"/>
        <pc:sldMkLst>
          <pc:docMk/>
          <pc:sldMk cId="3358715442" sldId="284"/>
        </pc:sldMkLst>
        <pc:spChg chg="mod">
          <ac:chgData name="Eliška Masná | ADRA" userId="857be0a8-77d0-4521-bb90-16d33d156d4f" providerId="ADAL" clId="{E231935E-2D93-41B9-891F-768B6F82EB1C}" dt="2022-12-14T15:41:43.631" v="25" actId="20577"/>
          <ac:spMkLst>
            <pc:docMk/>
            <pc:sldMk cId="3358715442" sldId="284"/>
            <ac:spMk id="54" creationId="{00000000-0000-0000-0000-000000000000}"/>
          </ac:spMkLst>
        </pc:spChg>
      </pc:sldChg>
      <pc:sldChg chg="addSp delSp modSp mod">
        <pc:chgData name="Eliška Masná | ADRA" userId="857be0a8-77d0-4521-bb90-16d33d156d4f" providerId="ADAL" clId="{E231935E-2D93-41B9-891F-768B6F82EB1C}" dt="2022-12-14T15:59:16.754" v="154" actId="20577"/>
        <pc:sldMkLst>
          <pc:docMk/>
          <pc:sldMk cId="2762750005" sldId="291"/>
        </pc:sldMkLst>
        <pc:spChg chg="mod">
          <ac:chgData name="Eliška Masná | ADRA" userId="857be0a8-77d0-4521-bb90-16d33d156d4f" providerId="ADAL" clId="{E231935E-2D93-41B9-891F-768B6F82EB1C}" dt="2022-12-14T15:59:16.754" v="154" actId="20577"/>
          <ac:spMkLst>
            <pc:docMk/>
            <pc:sldMk cId="2762750005" sldId="291"/>
            <ac:spMk id="187" creationId="{00000000-0000-0000-0000-000000000000}"/>
          </ac:spMkLst>
        </pc:spChg>
        <pc:picChg chg="add mod">
          <ac:chgData name="Eliška Masná | ADRA" userId="857be0a8-77d0-4521-bb90-16d33d156d4f" providerId="ADAL" clId="{E231935E-2D93-41B9-891F-768B6F82EB1C}" dt="2022-12-14T15:58:39.673" v="103" actId="1076"/>
          <ac:picMkLst>
            <pc:docMk/>
            <pc:sldMk cId="2762750005" sldId="291"/>
            <ac:picMk id="3" creationId="{186921F5-BD2F-DA43-118A-2DB232747507}"/>
          </ac:picMkLst>
        </pc:picChg>
        <pc:picChg chg="del">
          <ac:chgData name="Eliška Masná | ADRA" userId="857be0a8-77d0-4521-bb90-16d33d156d4f" providerId="ADAL" clId="{E231935E-2D93-41B9-891F-768B6F82EB1C}" dt="2022-12-14T15:58:36.909" v="101" actId="478"/>
          <ac:picMkLst>
            <pc:docMk/>
            <pc:sldMk cId="2762750005" sldId="291"/>
            <ac:picMk id="4" creationId="{03984741-C667-42E7-9133-BD6C83B24ADD}"/>
          </ac:picMkLst>
        </pc:picChg>
      </pc:sldChg>
      <pc:sldChg chg="modSp mod">
        <pc:chgData name="Eliška Masná | ADRA" userId="857be0a8-77d0-4521-bb90-16d33d156d4f" providerId="ADAL" clId="{E231935E-2D93-41B9-891F-768B6F82EB1C}" dt="2022-12-14T15:59:35.902" v="182" actId="20577"/>
        <pc:sldMkLst>
          <pc:docMk/>
          <pc:sldMk cId="427027110" sldId="293"/>
        </pc:sldMkLst>
        <pc:spChg chg="mod">
          <ac:chgData name="Eliška Masná | ADRA" userId="857be0a8-77d0-4521-bb90-16d33d156d4f" providerId="ADAL" clId="{E231935E-2D93-41B9-891F-768B6F82EB1C}" dt="2022-12-14T15:59:35.902" v="182" actId="20577"/>
          <ac:spMkLst>
            <pc:docMk/>
            <pc:sldMk cId="427027110" sldId="293"/>
            <ac:spMk id="187" creationId="{00000000-0000-0000-0000-000000000000}"/>
          </ac:spMkLst>
        </pc:spChg>
      </pc:sldChg>
      <pc:sldChg chg="modSp mod">
        <pc:chgData name="Eliška Masná | ADRA" userId="857be0a8-77d0-4521-bb90-16d33d156d4f" providerId="ADAL" clId="{E231935E-2D93-41B9-891F-768B6F82EB1C}" dt="2022-12-18T16:56:59.731" v="291" actId="20577"/>
        <pc:sldMkLst>
          <pc:docMk/>
          <pc:sldMk cId="204659406" sldId="298"/>
        </pc:sldMkLst>
        <pc:spChg chg="mod">
          <ac:chgData name="Eliška Masná | ADRA" userId="857be0a8-77d0-4521-bb90-16d33d156d4f" providerId="ADAL" clId="{E231935E-2D93-41B9-891F-768B6F82EB1C}" dt="2022-12-18T16:56:59.731" v="291" actId="20577"/>
          <ac:spMkLst>
            <pc:docMk/>
            <pc:sldMk cId="204659406" sldId="298"/>
            <ac:spMk id="11" creationId="{DEA0E7E0-994F-9B73-71DA-298232C55C12}"/>
          </ac:spMkLst>
        </pc:spChg>
        <pc:spChg chg="mod">
          <ac:chgData name="Eliška Masná | ADRA" userId="857be0a8-77d0-4521-bb90-16d33d156d4f" providerId="ADAL" clId="{E231935E-2D93-41B9-891F-768B6F82EB1C}" dt="2022-12-18T16:56:54.187" v="278" actId="1076"/>
          <ac:spMkLst>
            <pc:docMk/>
            <pc:sldMk cId="204659406" sldId="298"/>
            <ac:spMk id="12" creationId="{232AB866-F177-BABC-380C-14CFCF4F467F}"/>
          </ac:spMkLst>
        </pc:spChg>
      </pc:sldChg>
      <pc:sldChg chg="modSp mod">
        <pc:chgData name="Eliška Masná | ADRA" userId="857be0a8-77d0-4521-bb90-16d33d156d4f" providerId="ADAL" clId="{E231935E-2D93-41B9-891F-768B6F82EB1C}" dt="2022-12-18T15:51:04.427" v="261" actId="20577"/>
        <pc:sldMkLst>
          <pc:docMk/>
          <pc:sldMk cId="1021614077" sldId="309"/>
        </pc:sldMkLst>
        <pc:spChg chg="mod">
          <ac:chgData name="Eliška Masná | ADRA" userId="857be0a8-77d0-4521-bb90-16d33d156d4f" providerId="ADAL" clId="{E231935E-2D93-41B9-891F-768B6F82EB1C}" dt="2022-12-18T15:51:04.427" v="261" actId="20577"/>
          <ac:spMkLst>
            <pc:docMk/>
            <pc:sldMk cId="1021614077" sldId="309"/>
            <ac:spMk id="3" creationId="{14ED7413-7FB3-4879-ADB7-47A4B48A4883}"/>
          </ac:spMkLst>
        </pc:spChg>
      </pc:sldChg>
      <pc:sldChg chg="modSp mod">
        <pc:chgData name="Eliška Masná | ADRA" userId="857be0a8-77d0-4521-bb90-16d33d156d4f" providerId="ADAL" clId="{E231935E-2D93-41B9-891F-768B6F82EB1C}" dt="2022-12-14T15:41:59.461" v="27" actId="27636"/>
        <pc:sldMkLst>
          <pc:docMk/>
          <pc:sldMk cId="784153670" sldId="319"/>
        </pc:sldMkLst>
        <pc:spChg chg="mod">
          <ac:chgData name="Eliška Masná | ADRA" userId="857be0a8-77d0-4521-bb90-16d33d156d4f" providerId="ADAL" clId="{E231935E-2D93-41B9-891F-768B6F82EB1C}" dt="2022-12-14T15:41:59.461" v="27" actId="27636"/>
          <ac:spMkLst>
            <pc:docMk/>
            <pc:sldMk cId="784153670" sldId="319"/>
            <ac:spMk id="3" creationId="{943E0108-5898-7610-0E80-ED8F389485FE}"/>
          </ac:spMkLst>
        </pc:spChg>
      </pc:sldChg>
      <pc:sldChg chg="modSp del mod">
        <pc:chgData name="Eliška Masná | ADRA" userId="857be0a8-77d0-4521-bb90-16d33d156d4f" providerId="ADAL" clId="{E231935E-2D93-41B9-891F-768B6F82EB1C}" dt="2022-12-18T16:55:57.826" v="270" actId="47"/>
        <pc:sldMkLst>
          <pc:docMk/>
          <pc:sldMk cId="1542199403" sldId="327"/>
        </pc:sldMkLst>
        <pc:spChg chg="mod">
          <ac:chgData name="Eliška Masná | ADRA" userId="857be0a8-77d0-4521-bb90-16d33d156d4f" providerId="ADAL" clId="{E231935E-2D93-41B9-891F-768B6F82EB1C}" dt="2022-12-18T16:55:18.343" v="269" actId="20577"/>
          <ac:spMkLst>
            <pc:docMk/>
            <pc:sldMk cId="1542199403" sldId="327"/>
            <ac:spMk id="3" creationId="{DBEC32C3-FA7F-4519-AF0B-E568A1940CC9}"/>
          </ac:spMkLst>
        </pc:spChg>
      </pc:sldChg>
      <pc:sldChg chg="modSp del mod">
        <pc:chgData name="Eliška Masná | ADRA" userId="857be0a8-77d0-4521-bb90-16d33d156d4f" providerId="ADAL" clId="{E231935E-2D93-41B9-891F-768B6F82EB1C}" dt="2022-12-18T16:57:18.494" v="292" actId="47"/>
        <pc:sldMkLst>
          <pc:docMk/>
          <pc:sldMk cId="875543653" sldId="328"/>
        </pc:sldMkLst>
        <pc:spChg chg="mod">
          <ac:chgData name="Eliška Masná | ADRA" userId="857be0a8-77d0-4521-bb90-16d33d156d4f" providerId="ADAL" clId="{E231935E-2D93-41B9-891F-768B6F82EB1C}" dt="2022-12-18T16:56:16.495" v="271" actId="21"/>
          <ac:spMkLst>
            <pc:docMk/>
            <pc:sldMk cId="875543653" sldId="328"/>
            <ac:spMk id="6" creationId="{99DB26C1-7694-E139-A4B8-3CC85C6CA006}"/>
          </ac:spMkLst>
        </pc:spChg>
      </pc:sldChg>
      <pc:sldChg chg="del">
        <pc:chgData name="Eliška Masná | ADRA" userId="857be0a8-77d0-4521-bb90-16d33d156d4f" providerId="ADAL" clId="{E231935E-2D93-41B9-891F-768B6F82EB1C}" dt="2022-12-18T16:57:27.708" v="294" actId="47"/>
        <pc:sldMkLst>
          <pc:docMk/>
          <pc:sldMk cId="1341874918" sldId="331"/>
        </pc:sldMkLst>
      </pc:sldChg>
      <pc:sldChg chg="del">
        <pc:chgData name="Eliška Masná | ADRA" userId="857be0a8-77d0-4521-bb90-16d33d156d4f" providerId="ADAL" clId="{E231935E-2D93-41B9-891F-768B6F82EB1C}" dt="2022-12-18T16:57:33.301" v="295" actId="47"/>
        <pc:sldMkLst>
          <pc:docMk/>
          <pc:sldMk cId="4067403625" sldId="332"/>
        </pc:sldMkLst>
      </pc:sldChg>
      <pc:sldChg chg="modSp mod">
        <pc:chgData name="Eliška Masná | ADRA" userId="857be0a8-77d0-4521-bb90-16d33d156d4f" providerId="ADAL" clId="{E231935E-2D93-41B9-891F-768B6F82EB1C}" dt="2022-12-14T15:44:25.003" v="61" actId="27636"/>
        <pc:sldMkLst>
          <pc:docMk/>
          <pc:sldMk cId="3411115872" sldId="353"/>
        </pc:sldMkLst>
        <pc:spChg chg="mod">
          <ac:chgData name="Eliška Masná | ADRA" userId="857be0a8-77d0-4521-bb90-16d33d156d4f" providerId="ADAL" clId="{E231935E-2D93-41B9-891F-768B6F82EB1C}" dt="2022-12-14T15:44:25.003" v="61" actId="27636"/>
          <ac:spMkLst>
            <pc:docMk/>
            <pc:sldMk cId="3411115872" sldId="353"/>
            <ac:spMk id="3" creationId="{C9D81F10-1751-337F-655D-5002DEE178A1}"/>
          </ac:spMkLst>
        </pc:spChg>
      </pc:sldChg>
      <pc:sldChg chg="addSp delSp modSp new mod modClrScheme chgLayout">
        <pc:chgData name="Eliška Masná | ADRA" userId="857be0a8-77d0-4521-bb90-16d33d156d4f" providerId="ADAL" clId="{E231935E-2D93-41B9-891F-768B6F82EB1C}" dt="2022-12-14T15:43:20.866" v="50" actId="12"/>
        <pc:sldMkLst>
          <pc:docMk/>
          <pc:sldMk cId="1532312818" sldId="359"/>
        </pc:sldMkLst>
        <pc:spChg chg="del mod ord">
          <ac:chgData name="Eliška Masná | ADRA" userId="857be0a8-77d0-4521-bb90-16d33d156d4f" providerId="ADAL" clId="{E231935E-2D93-41B9-891F-768B6F82EB1C}" dt="2022-12-14T15:42:24.596" v="37" actId="700"/>
          <ac:spMkLst>
            <pc:docMk/>
            <pc:sldMk cId="1532312818" sldId="359"/>
            <ac:spMk id="2" creationId="{7E4043C9-245E-CCD0-1CEC-9A5AD157CFEF}"/>
          </ac:spMkLst>
        </pc:spChg>
        <pc:spChg chg="del mod ord">
          <ac:chgData name="Eliška Masná | ADRA" userId="857be0a8-77d0-4521-bb90-16d33d156d4f" providerId="ADAL" clId="{E231935E-2D93-41B9-891F-768B6F82EB1C}" dt="2022-12-14T15:42:24.596" v="37" actId="700"/>
          <ac:spMkLst>
            <pc:docMk/>
            <pc:sldMk cId="1532312818" sldId="359"/>
            <ac:spMk id="3" creationId="{CDDB5814-41AA-6CC4-5115-426C40D11E7B}"/>
          </ac:spMkLst>
        </pc:spChg>
        <pc:spChg chg="del">
          <ac:chgData name="Eliška Masná | ADRA" userId="857be0a8-77d0-4521-bb90-16d33d156d4f" providerId="ADAL" clId="{E231935E-2D93-41B9-891F-768B6F82EB1C}" dt="2022-12-14T15:42:24.596" v="37" actId="700"/>
          <ac:spMkLst>
            <pc:docMk/>
            <pc:sldMk cId="1532312818" sldId="359"/>
            <ac:spMk id="4" creationId="{58C82650-A596-CD8C-9C82-770E6B05A624}"/>
          </ac:spMkLst>
        </pc:spChg>
        <pc:spChg chg="add mod ord">
          <ac:chgData name="Eliška Masná | ADRA" userId="857be0a8-77d0-4521-bb90-16d33d156d4f" providerId="ADAL" clId="{E231935E-2D93-41B9-891F-768B6F82EB1C}" dt="2022-12-14T15:42:24.596" v="37" actId="700"/>
          <ac:spMkLst>
            <pc:docMk/>
            <pc:sldMk cId="1532312818" sldId="359"/>
            <ac:spMk id="5" creationId="{9EEF9DB2-55F9-867C-C6A2-E6D1324AD216}"/>
          </ac:spMkLst>
        </pc:spChg>
        <pc:spChg chg="add mod ord">
          <ac:chgData name="Eliška Masná | ADRA" userId="857be0a8-77d0-4521-bb90-16d33d156d4f" providerId="ADAL" clId="{E231935E-2D93-41B9-891F-768B6F82EB1C}" dt="2022-12-14T15:43:20.866" v="50" actId="12"/>
          <ac:spMkLst>
            <pc:docMk/>
            <pc:sldMk cId="1532312818" sldId="359"/>
            <ac:spMk id="6" creationId="{038A0C7C-B7C9-1150-BFE6-3478353444EC}"/>
          </ac:spMkLst>
        </pc:spChg>
      </pc:sldChg>
      <pc:sldChg chg="modSp add mod ord">
        <pc:chgData name="Eliška Masná | ADRA" userId="857be0a8-77d0-4521-bb90-16d33d156d4f" providerId="ADAL" clId="{E231935E-2D93-41B9-891F-768B6F82EB1C}" dt="2022-12-14T15:43:29.409" v="52" actId="6549"/>
        <pc:sldMkLst>
          <pc:docMk/>
          <pc:sldMk cId="1274177890" sldId="360"/>
        </pc:sldMkLst>
        <pc:spChg chg="mod">
          <ac:chgData name="Eliška Masná | ADRA" userId="857be0a8-77d0-4521-bb90-16d33d156d4f" providerId="ADAL" clId="{E231935E-2D93-41B9-891F-768B6F82EB1C}" dt="2022-12-14T15:43:29.409" v="52" actId="6549"/>
          <ac:spMkLst>
            <pc:docMk/>
            <pc:sldMk cId="1274177890" sldId="360"/>
            <ac:spMk id="3" creationId="{943E0108-5898-7610-0E80-ED8F389485FE}"/>
          </ac:spMkLst>
        </pc:spChg>
      </pc:sldChg>
      <pc:sldChg chg="delSp modSp add mod ord">
        <pc:chgData name="Eliška Masná | ADRA" userId="857be0a8-77d0-4521-bb90-16d33d156d4f" providerId="ADAL" clId="{E231935E-2D93-41B9-891F-768B6F82EB1C}" dt="2022-12-14T15:44:03.248" v="56" actId="14100"/>
        <pc:sldMkLst>
          <pc:docMk/>
          <pc:sldMk cId="4007658890" sldId="361"/>
        </pc:sldMkLst>
        <pc:spChg chg="del">
          <ac:chgData name="Eliška Masná | ADRA" userId="857be0a8-77d0-4521-bb90-16d33d156d4f" providerId="ADAL" clId="{E231935E-2D93-41B9-891F-768B6F82EB1C}" dt="2022-12-14T15:42:54.295" v="48" actId="478"/>
          <ac:spMkLst>
            <pc:docMk/>
            <pc:sldMk cId="4007658890" sldId="361"/>
            <ac:spMk id="5" creationId="{9EEF9DB2-55F9-867C-C6A2-E6D1324AD216}"/>
          </ac:spMkLst>
        </pc:spChg>
        <pc:spChg chg="mod">
          <ac:chgData name="Eliška Masná | ADRA" userId="857be0a8-77d0-4521-bb90-16d33d156d4f" providerId="ADAL" clId="{E231935E-2D93-41B9-891F-768B6F82EB1C}" dt="2022-12-14T15:44:03.248" v="56" actId="14100"/>
          <ac:spMkLst>
            <pc:docMk/>
            <pc:sldMk cId="4007658890" sldId="361"/>
            <ac:spMk id="6" creationId="{038A0C7C-B7C9-1150-BFE6-3478353444EC}"/>
          </ac:spMkLst>
        </pc:spChg>
      </pc:sldChg>
      <pc:sldChg chg="modSp add mod">
        <pc:chgData name="Eliška Masná | ADRA" userId="857be0a8-77d0-4521-bb90-16d33d156d4f" providerId="ADAL" clId="{E231935E-2D93-41B9-891F-768B6F82EB1C}" dt="2022-12-18T15:44:25.123" v="186" actId="14"/>
        <pc:sldMkLst>
          <pc:docMk/>
          <pc:sldMk cId="3756338468" sldId="362"/>
        </pc:sldMkLst>
        <pc:spChg chg="mod">
          <ac:chgData name="Eliška Masná | ADRA" userId="857be0a8-77d0-4521-bb90-16d33d156d4f" providerId="ADAL" clId="{E231935E-2D93-41B9-891F-768B6F82EB1C}" dt="2022-12-18T15:44:25.123" v="186" actId="14"/>
          <ac:spMkLst>
            <pc:docMk/>
            <pc:sldMk cId="3756338468" sldId="362"/>
            <ac:spMk id="3" creationId="{C9D81F10-1751-337F-655D-5002DEE178A1}"/>
          </ac:spMkLst>
        </pc:spChg>
      </pc:sldChg>
      <pc:sldChg chg="modSp add mod">
        <pc:chgData name="Eliška Masná | ADRA" userId="857be0a8-77d0-4521-bb90-16d33d156d4f" providerId="ADAL" clId="{E231935E-2D93-41B9-891F-768B6F82EB1C}" dt="2022-12-14T15:44:46.698" v="70" actId="6549"/>
        <pc:sldMkLst>
          <pc:docMk/>
          <pc:sldMk cId="3565499523" sldId="363"/>
        </pc:sldMkLst>
        <pc:spChg chg="mod">
          <ac:chgData name="Eliška Masná | ADRA" userId="857be0a8-77d0-4521-bb90-16d33d156d4f" providerId="ADAL" clId="{E231935E-2D93-41B9-891F-768B6F82EB1C}" dt="2022-12-14T15:44:46.698" v="70" actId="6549"/>
          <ac:spMkLst>
            <pc:docMk/>
            <pc:sldMk cId="3565499523" sldId="363"/>
            <ac:spMk id="3" creationId="{C9D81F10-1751-337F-655D-5002DEE178A1}"/>
          </ac:spMkLst>
        </pc:spChg>
      </pc:sldChg>
      <pc:sldChg chg="modSp add mod">
        <pc:chgData name="Eliška Masná | ADRA" userId="857be0a8-77d0-4521-bb90-16d33d156d4f" providerId="ADAL" clId="{E231935E-2D93-41B9-891F-768B6F82EB1C}" dt="2022-12-18T15:44:14.065" v="184" actId="14"/>
        <pc:sldMkLst>
          <pc:docMk/>
          <pc:sldMk cId="361531840" sldId="364"/>
        </pc:sldMkLst>
        <pc:spChg chg="mod">
          <ac:chgData name="Eliška Masná | ADRA" userId="857be0a8-77d0-4521-bb90-16d33d156d4f" providerId="ADAL" clId="{E231935E-2D93-41B9-891F-768B6F82EB1C}" dt="2022-12-18T15:44:14.065" v="184" actId="14"/>
          <ac:spMkLst>
            <pc:docMk/>
            <pc:sldMk cId="361531840" sldId="364"/>
            <ac:spMk id="3" creationId="{C9D81F10-1751-337F-655D-5002DEE178A1}"/>
          </ac:spMkLst>
        </pc:spChg>
      </pc:sldChg>
    </pc:docChg>
  </pc:docChgLst>
  <pc:docChgLst>
    <pc:chgData name="Eliška Masná | ADRA" userId="857be0a8-77d0-4521-bb90-16d33d156d4f" providerId="ADAL" clId="{8CD84B15-C81E-4739-9A29-07881D934592}"/>
    <pc:docChg chg="custSel addSld delSld modSld sldOrd">
      <pc:chgData name="Eliška Masná | ADRA" userId="857be0a8-77d0-4521-bb90-16d33d156d4f" providerId="ADAL" clId="{8CD84B15-C81E-4739-9A29-07881D934592}" dt="2022-01-21T19:10:28.879" v="757" actId="47"/>
      <pc:docMkLst>
        <pc:docMk/>
      </pc:docMkLst>
      <pc:sldChg chg="modSp mod">
        <pc:chgData name="Eliška Masná | ADRA" userId="857be0a8-77d0-4521-bb90-16d33d156d4f" providerId="ADAL" clId="{8CD84B15-C81E-4739-9A29-07881D934592}" dt="2022-01-11T16:07:54.827" v="12" actId="20577"/>
        <pc:sldMkLst>
          <pc:docMk/>
          <pc:sldMk cId="795445331" sldId="258"/>
        </pc:sldMkLst>
        <pc:spChg chg="mod">
          <ac:chgData name="Eliška Masná | ADRA" userId="857be0a8-77d0-4521-bb90-16d33d156d4f" providerId="ADAL" clId="{8CD84B15-C81E-4739-9A29-07881D934592}" dt="2022-01-11T16:07:54.827" v="12" actId="20577"/>
          <ac:spMkLst>
            <pc:docMk/>
            <pc:sldMk cId="795445331" sldId="258"/>
            <ac:spMk id="94" creationId="{00000000-0000-0000-0000-000000000000}"/>
          </ac:spMkLst>
        </pc:spChg>
      </pc:sldChg>
      <pc:sldChg chg="modSp mod">
        <pc:chgData name="Eliška Masná | ADRA" userId="857be0a8-77d0-4521-bb90-16d33d156d4f" providerId="ADAL" clId="{8CD84B15-C81E-4739-9A29-07881D934592}" dt="2022-01-11T16:08:04.719" v="24" actId="20577"/>
        <pc:sldMkLst>
          <pc:docMk/>
          <pc:sldMk cId="3756813440" sldId="260"/>
        </pc:sldMkLst>
        <pc:spChg chg="mod">
          <ac:chgData name="Eliška Masná | ADRA" userId="857be0a8-77d0-4521-bb90-16d33d156d4f" providerId="ADAL" clId="{8CD84B15-C81E-4739-9A29-07881D934592}" dt="2022-01-11T16:08:04.719" v="24" actId="20577"/>
          <ac:spMkLst>
            <pc:docMk/>
            <pc:sldMk cId="3756813440" sldId="260"/>
            <ac:spMk id="4" creationId="{CA6954FC-5820-4867-83A1-A1DF3565AB8E}"/>
          </ac:spMkLst>
        </pc:spChg>
      </pc:sldChg>
      <pc:sldChg chg="modSp mod">
        <pc:chgData name="Eliška Masná | ADRA" userId="857be0a8-77d0-4521-bb90-16d33d156d4f" providerId="ADAL" clId="{8CD84B15-C81E-4739-9A29-07881D934592}" dt="2022-01-11T16:10:32.050" v="26" actId="20577"/>
        <pc:sldMkLst>
          <pc:docMk/>
          <pc:sldMk cId="1309605420" sldId="267"/>
        </pc:sldMkLst>
        <pc:spChg chg="mod">
          <ac:chgData name="Eliška Masná | ADRA" userId="857be0a8-77d0-4521-bb90-16d33d156d4f" providerId="ADAL" clId="{8CD84B15-C81E-4739-9A29-07881D934592}" dt="2022-01-11T16:10:32.050" v="26" actId="20577"/>
          <ac:spMkLst>
            <pc:docMk/>
            <pc:sldMk cId="1309605420" sldId="267"/>
            <ac:spMk id="4" creationId="{B207B426-8401-4168-9AC1-32A200CBF4C2}"/>
          </ac:spMkLst>
        </pc:spChg>
      </pc:sldChg>
      <pc:sldChg chg="modSp mod">
        <pc:chgData name="Eliška Masná | ADRA" userId="857be0a8-77d0-4521-bb90-16d33d156d4f" providerId="ADAL" clId="{8CD84B15-C81E-4739-9A29-07881D934592}" dt="2022-01-13T19:25:05.909" v="329" actId="1037"/>
        <pc:sldMkLst>
          <pc:docMk/>
          <pc:sldMk cId="3153682093" sldId="268"/>
        </pc:sldMkLst>
        <pc:spChg chg="mod">
          <ac:chgData name="Eliška Masná | ADRA" userId="857be0a8-77d0-4521-bb90-16d33d156d4f" providerId="ADAL" clId="{8CD84B15-C81E-4739-9A29-07881D934592}" dt="2022-01-13T19:25:05.909" v="329" actId="1037"/>
          <ac:spMkLst>
            <pc:docMk/>
            <pc:sldMk cId="3153682093" sldId="268"/>
            <ac:spMk id="7" creationId="{954EB74A-888E-4ACB-AEE4-0B280C560F0C}"/>
          </ac:spMkLst>
        </pc:spChg>
        <pc:grpChg chg="mod">
          <ac:chgData name="Eliška Masná | ADRA" userId="857be0a8-77d0-4521-bb90-16d33d156d4f" providerId="ADAL" clId="{8CD84B15-C81E-4739-9A29-07881D934592}" dt="2022-01-13T19:24:51.510" v="192" actId="1076"/>
          <ac:grpSpMkLst>
            <pc:docMk/>
            <pc:sldMk cId="3153682093" sldId="268"/>
            <ac:grpSpMk id="2" creationId="{38AAD1D1-7E6C-4936-8F5C-1CF08178658C}"/>
          </ac:grpSpMkLst>
        </pc:grpChg>
      </pc:sldChg>
      <pc:sldChg chg="modSp mod">
        <pc:chgData name="Eliška Masná | ADRA" userId="857be0a8-77d0-4521-bb90-16d33d156d4f" providerId="ADAL" clId="{8CD84B15-C81E-4739-9A29-07881D934592}" dt="2022-01-11T16:13:48.885" v="50" actId="20577"/>
        <pc:sldMkLst>
          <pc:docMk/>
          <pc:sldMk cId="2595135409" sldId="273"/>
        </pc:sldMkLst>
        <pc:spChg chg="mod">
          <ac:chgData name="Eliška Masná | ADRA" userId="857be0a8-77d0-4521-bb90-16d33d156d4f" providerId="ADAL" clId="{8CD84B15-C81E-4739-9A29-07881D934592}" dt="2022-01-11T16:13:48.885" v="50" actId="20577"/>
          <ac:spMkLst>
            <pc:docMk/>
            <pc:sldMk cId="2595135409" sldId="273"/>
            <ac:spMk id="17" creationId="{A795D47E-4123-4D68-AFC5-A55D91040C87}"/>
          </ac:spMkLst>
        </pc:spChg>
      </pc:sldChg>
      <pc:sldChg chg="addSp delSp modSp mod">
        <pc:chgData name="Eliška Masná | ADRA" userId="857be0a8-77d0-4521-bb90-16d33d156d4f" providerId="ADAL" clId="{8CD84B15-C81E-4739-9A29-07881D934592}" dt="2022-01-13T19:30:25.604" v="572" actId="1076"/>
        <pc:sldMkLst>
          <pc:docMk/>
          <pc:sldMk cId="3271737643" sldId="274"/>
        </pc:sldMkLst>
        <pc:spChg chg="mod">
          <ac:chgData name="Eliška Masná | ADRA" userId="857be0a8-77d0-4521-bb90-16d33d156d4f" providerId="ADAL" clId="{8CD84B15-C81E-4739-9A29-07881D934592}" dt="2022-01-11T16:15:09.090" v="106" actId="113"/>
          <ac:spMkLst>
            <pc:docMk/>
            <pc:sldMk cId="3271737643" sldId="274"/>
            <ac:spMk id="206" creationId="{00000000-0000-0000-0000-000000000000}"/>
          </ac:spMkLst>
        </pc:spChg>
        <pc:picChg chg="add mod">
          <ac:chgData name="Eliška Masná | ADRA" userId="857be0a8-77d0-4521-bb90-16d33d156d4f" providerId="ADAL" clId="{8CD84B15-C81E-4739-9A29-07881D934592}" dt="2022-01-13T19:30:25.604" v="572" actId="1076"/>
          <ac:picMkLst>
            <pc:docMk/>
            <pc:sldMk cId="3271737643" sldId="274"/>
            <ac:picMk id="3" creationId="{A13FB2BA-23D7-40F3-BA84-6E5CC44CF5D3}"/>
          </ac:picMkLst>
        </pc:picChg>
        <pc:picChg chg="del">
          <ac:chgData name="Eliška Masná | ADRA" userId="857be0a8-77d0-4521-bb90-16d33d156d4f" providerId="ADAL" clId="{8CD84B15-C81E-4739-9A29-07881D934592}" dt="2022-01-13T19:30:15.811" v="569" actId="478"/>
          <ac:picMkLst>
            <pc:docMk/>
            <pc:sldMk cId="3271737643" sldId="274"/>
            <ac:picMk id="204" creationId="{00000000-0000-0000-0000-000000000000}"/>
          </ac:picMkLst>
        </pc:picChg>
      </pc:sldChg>
      <pc:sldChg chg="modSp mod">
        <pc:chgData name="Eliška Masná | ADRA" userId="857be0a8-77d0-4521-bb90-16d33d156d4f" providerId="ADAL" clId="{8CD84B15-C81E-4739-9A29-07881D934592}" dt="2022-01-13T19:31:23.315" v="576" actId="20577"/>
        <pc:sldMkLst>
          <pc:docMk/>
          <pc:sldMk cId="0" sldId="275"/>
        </pc:sldMkLst>
        <pc:spChg chg="mod">
          <ac:chgData name="Eliška Masná | ADRA" userId="857be0a8-77d0-4521-bb90-16d33d156d4f" providerId="ADAL" clId="{8CD84B15-C81E-4739-9A29-07881D934592}" dt="2022-01-13T19:31:23.315" v="576" actId="20577"/>
          <ac:spMkLst>
            <pc:docMk/>
            <pc:sldMk cId="0" sldId="275"/>
            <ac:spMk id="7" creationId="{3CCDEFD0-950C-4D8A-A1A3-B9686D0D1942}"/>
          </ac:spMkLst>
        </pc:spChg>
      </pc:sldChg>
      <pc:sldChg chg="modSp mod">
        <pc:chgData name="Eliška Masná | ADRA" userId="857be0a8-77d0-4521-bb90-16d33d156d4f" providerId="ADAL" clId="{8CD84B15-C81E-4739-9A29-07881D934592}" dt="2022-01-13T22:19:46.897" v="594" actId="1076"/>
        <pc:sldMkLst>
          <pc:docMk/>
          <pc:sldMk cId="0" sldId="276"/>
        </pc:sldMkLst>
        <pc:spChg chg="mod">
          <ac:chgData name="Eliška Masná | ADRA" userId="857be0a8-77d0-4521-bb90-16d33d156d4f" providerId="ADAL" clId="{8CD84B15-C81E-4739-9A29-07881D934592}" dt="2022-01-13T22:19:46.897" v="594" actId="1076"/>
          <ac:spMkLst>
            <pc:docMk/>
            <pc:sldMk cId="0" sldId="276"/>
            <ac:spMk id="6" creationId="{05AB4B83-5716-4C37-B18F-CF107C2508DD}"/>
          </ac:spMkLst>
        </pc:spChg>
      </pc:sldChg>
      <pc:sldChg chg="modSp mod">
        <pc:chgData name="Eliška Masná | ADRA" userId="857be0a8-77d0-4521-bb90-16d33d156d4f" providerId="ADAL" clId="{8CD84B15-C81E-4739-9A29-07881D934592}" dt="2022-01-13T22:20:06.089" v="597" actId="1076"/>
        <pc:sldMkLst>
          <pc:docMk/>
          <pc:sldMk cId="0" sldId="278"/>
        </pc:sldMkLst>
        <pc:spChg chg="mod">
          <ac:chgData name="Eliška Masná | ADRA" userId="857be0a8-77d0-4521-bb90-16d33d156d4f" providerId="ADAL" clId="{8CD84B15-C81E-4739-9A29-07881D934592}" dt="2022-01-13T22:20:06.089" v="597" actId="1076"/>
          <ac:spMkLst>
            <pc:docMk/>
            <pc:sldMk cId="0" sldId="278"/>
            <ac:spMk id="5" creationId="{22E7C18F-1570-4489-A197-BBA4F8C3EED8}"/>
          </ac:spMkLst>
        </pc:spChg>
      </pc:sldChg>
      <pc:sldChg chg="modSp mod">
        <pc:chgData name="Eliška Masná | ADRA" userId="857be0a8-77d0-4521-bb90-16d33d156d4f" providerId="ADAL" clId="{8CD84B15-C81E-4739-9A29-07881D934592}" dt="2022-01-13T22:19:52.953" v="595" actId="1076"/>
        <pc:sldMkLst>
          <pc:docMk/>
          <pc:sldMk cId="0" sldId="280"/>
        </pc:sldMkLst>
        <pc:spChg chg="mod">
          <ac:chgData name="Eliška Masná | ADRA" userId="857be0a8-77d0-4521-bb90-16d33d156d4f" providerId="ADAL" clId="{8CD84B15-C81E-4739-9A29-07881D934592}" dt="2022-01-13T22:19:52.953" v="595" actId="1076"/>
          <ac:spMkLst>
            <pc:docMk/>
            <pc:sldMk cId="0" sldId="280"/>
            <ac:spMk id="5" creationId="{716DFD73-7E61-48C4-9F26-A0507A8D9611}"/>
          </ac:spMkLst>
        </pc:spChg>
      </pc:sldChg>
      <pc:sldChg chg="modSp mod">
        <pc:chgData name="Eliška Masná | ADRA" userId="857be0a8-77d0-4521-bb90-16d33d156d4f" providerId="ADAL" clId="{8CD84B15-C81E-4739-9A29-07881D934592}" dt="2022-01-13T22:19:58.248" v="596" actId="1076"/>
        <pc:sldMkLst>
          <pc:docMk/>
          <pc:sldMk cId="0" sldId="282"/>
        </pc:sldMkLst>
        <pc:spChg chg="mod">
          <ac:chgData name="Eliška Masná | ADRA" userId="857be0a8-77d0-4521-bb90-16d33d156d4f" providerId="ADAL" clId="{8CD84B15-C81E-4739-9A29-07881D934592}" dt="2022-01-13T22:19:58.248" v="596" actId="1076"/>
          <ac:spMkLst>
            <pc:docMk/>
            <pc:sldMk cId="0" sldId="282"/>
            <ac:spMk id="5" creationId="{EE38E89D-9F30-4358-A5EC-4028638E0902}"/>
          </ac:spMkLst>
        </pc:spChg>
      </pc:sldChg>
      <pc:sldChg chg="addSp delSp modSp mod">
        <pc:chgData name="Eliška Masná | ADRA" userId="857be0a8-77d0-4521-bb90-16d33d156d4f" providerId="ADAL" clId="{8CD84B15-C81E-4739-9A29-07881D934592}" dt="2022-01-21T19:09:32.294" v="756"/>
        <pc:sldMkLst>
          <pc:docMk/>
          <pc:sldMk cId="0" sldId="283"/>
        </pc:sldMkLst>
        <pc:picChg chg="add mod">
          <ac:chgData name="Eliška Masná | ADRA" userId="857be0a8-77d0-4521-bb90-16d33d156d4f" providerId="ADAL" clId="{8CD84B15-C81E-4739-9A29-07881D934592}" dt="2022-01-21T19:09:32.294" v="756"/>
          <ac:picMkLst>
            <pc:docMk/>
            <pc:sldMk cId="0" sldId="283"/>
            <ac:picMk id="3" creationId="{1DF35D6C-BE81-47A9-BD59-05C0E2378F5B}"/>
          </ac:picMkLst>
        </pc:picChg>
        <pc:picChg chg="del">
          <ac:chgData name="Eliška Masná | ADRA" userId="857be0a8-77d0-4521-bb90-16d33d156d4f" providerId="ADAL" clId="{8CD84B15-C81E-4739-9A29-07881D934592}" dt="2022-01-13T22:18:13.660" v="587" actId="478"/>
          <ac:picMkLst>
            <pc:docMk/>
            <pc:sldMk cId="0" sldId="283"/>
            <ac:picMk id="261" creationId="{00000000-0000-0000-0000-000000000000}"/>
          </ac:picMkLst>
        </pc:picChg>
      </pc:sldChg>
      <pc:sldChg chg="addSp modSp mod">
        <pc:chgData name="Eliška Masná | ADRA" userId="857be0a8-77d0-4521-bb90-16d33d156d4f" providerId="ADAL" clId="{8CD84B15-C81E-4739-9A29-07881D934592}" dt="2022-01-13T22:24:18.337" v="754" actId="1076"/>
        <pc:sldMkLst>
          <pc:docMk/>
          <pc:sldMk cId="3471035660" sldId="286"/>
        </pc:sldMkLst>
        <pc:spChg chg="mod">
          <ac:chgData name="Eliška Masná | ADRA" userId="857be0a8-77d0-4521-bb90-16d33d156d4f" providerId="ADAL" clId="{8CD84B15-C81E-4739-9A29-07881D934592}" dt="2022-01-13T22:24:18.337" v="754" actId="1076"/>
          <ac:spMkLst>
            <pc:docMk/>
            <pc:sldMk cId="3471035660" sldId="286"/>
            <ac:spMk id="175" creationId="{00000000-0000-0000-0000-000000000000}"/>
          </ac:spMkLst>
        </pc:spChg>
        <pc:picChg chg="add mod">
          <ac:chgData name="Eliška Masná | ADRA" userId="857be0a8-77d0-4521-bb90-16d33d156d4f" providerId="ADAL" clId="{8CD84B15-C81E-4739-9A29-07881D934592}" dt="2022-01-13T19:24:00.964" v="186" actId="1076"/>
          <ac:picMkLst>
            <pc:docMk/>
            <pc:sldMk cId="3471035660" sldId="286"/>
            <ac:picMk id="3" creationId="{F2E60057-42A2-4106-AC98-DEFA9B384D7A}"/>
          </ac:picMkLst>
        </pc:picChg>
        <pc:picChg chg="add mod">
          <ac:chgData name="Eliška Masná | ADRA" userId="857be0a8-77d0-4521-bb90-16d33d156d4f" providerId="ADAL" clId="{8CD84B15-C81E-4739-9A29-07881D934592}" dt="2022-01-13T19:25:19.261" v="330" actId="1076"/>
          <ac:picMkLst>
            <pc:docMk/>
            <pc:sldMk cId="3471035660" sldId="286"/>
            <ac:picMk id="5" creationId="{C3E5BC1C-A838-471F-9030-0C4A96F6B00E}"/>
          </ac:picMkLst>
        </pc:picChg>
        <pc:picChg chg="mod ord">
          <ac:chgData name="Eliška Masná | ADRA" userId="857be0a8-77d0-4521-bb90-16d33d156d4f" providerId="ADAL" clId="{8CD84B15-C81E-4739-9A29-07881D934592}" dt="2022-01-13T22:24:01.229" v="753" actId="1036"/>
          <ac:picMkLst>
            <pc:docMk/>
            <pc:sldMk cId="3471035660" sldId="286"/>
            <ac:picMk id="176" creationId="{00000000-0000-0000-0000-000000000000}"/>
          </ac:picMkLst>
        </pc:picChg>
      </pc:sldChg>
      <pc:sldChg chg="modSp mod">
        <pc:chgData name="Eliška Masná | ADRA" userId="857be0a8-77d0-4521-bb90-16d33d156d4f" providerId="ADAL" clId="{8CD84B15-C81E-4739-9A29-07881D934592}" dt="2022-01-13T22:19:19.145" v="592" actId="14100"/>
        <pc:sldMkLst>
          <pc:docMk/>
          <pc:sldMk cId="587790688" sldId="287"/>
        </pc:sldMkLst>
        <pc:spChg chg="mod">
          <ac:chgData name="Eliška Masná | ADRA" userId="857be0a8-77d0-4521-bb90-16d33d156d4f" providerId="ADAL" clId="{8CD84B15-C81E-4739-9A29-07881D934592}" dt="2022-01-13T22:19:19.145" v="592" actId="14100"/>
          <ac:spMkLst>
            <pc:docMk/>
            <pc:sldMk cId="587790688" sldId="287"/>
            <ac:spMk id="187" creationId="{00000000-0000-0000-0000-000000000000}"/>
          </ac:spMkLst>
        </pc:spChg>
        <pc:picChg chg="mod">
          <ac:chgData name="Eliška Masná | ADRA" userId="857be0a8-77d0-4521-bb90-16d33d156d4f" providerId="ADAL" clId="{8CD84B15-C81E-4739-9A29-07881D934592}" dt="2022-01-13T22:19:10.653" v="591" actId="1076"/>
          <ac:picMkLst>
            <pc:docMk/>
            <pc:sldMk cId="587790688" sldId="287"/>
            <ac:picMk id="188" creationId="{00000000-0000-0000-0000-000000000000}"/>
          </ac:picMkLst>
        </pc:picChg>
      </pc:sldChg>
      <pc:sldChg chg="modSp mod">
        <pc:chgData name="Eliška Masná | ADRA" userId="857be0a8-77d0-4521-bb90-16d33d156d4f" providerId="ADAL" clId="{8CD84B15-C81E-4739-9A29-07881D934592}" dt="2022-01-11T16:14:11.961" v="58" actId="20577"/>
        <pc:sldMkLst>
          <pc:docMk/>
          <pc:sldMk cId="3484614270" sldId="288"/>
        </pc:sldMkLst>
        <pc:spChg chg="mod">
          <ac:chgData name="Eliška Masná | ADRA" userId="857be0a8-77d0-4521-bb90-16d33d156d4f" providerId="ADAL" clId="{8CD84B15-C81E-4739-9A29-07881D934592}" dt="2022-01-11T16:14:11.961" v="58" actId="20577"/>
          <ac:spMkLst>
            <pc:docMk/>
            <pc:sldMk cId="3484614270" sldId="288"/>
            <ac:spMk id="194" creationId="{00000000-0000-0000-0000-000000000000}"/>
          </ac:spMkLst>
        </pc:spChg>
      </pc:sldChg>
      <pc:sldChg chg="addSp modSp new del mod ord">
        <pc:chgData name="Eliška Masná | ADRA" userId="857be0a8-77d0-4521-bb90-16d33d156d4f" providerId="ADAL" clId="{8CD84B15-C81E-4739-9A29-07881D934592}" dt="2022-01-17T16:24:14.793" v="755" actId="47"/>
        <pc:sldMkLst>
          <pc:docMk/>
          <pc:sldMk cId="89515347" sldId="290"/>
        </pc:sldMkLst>
        <pc:picChg chg="add mod">
          <ac:chgData name="Eliška Masná | ADRA" userId="857be0a8-77d0-4521-bb90-16d33d156d4f" providerId="ADAL" clId="{8CD84B15-C81E-4739-9A29-07881D934592}" dt="2022-01-13T22:15:39.721" v="582" actId="1076"/>
          <ac:picMkLst>
            <pc:docMk/>
            <pc:sldMk cId="89515347" sldId="290"/>
            <ac:picMk id="5" creationId="{3A466E40-1306-4305-90B9-1A85C734F9AD}"/>
          </ac:picMkLst>
        </pc:picChg>
      </pc:sldChg>
      <pc:sldChg chg="addSp modSp new del mod">
        <pc:chgData name="Eliška Masná | ADRA" userId="857be0a8-77d0-4521-bb90-16d33d156d4f" providerId="ADAL" clId="{8CD84B15-C81E-4739-9A29-07881D934592}" dt="2022-01-21T19:10:28.879" v="757" actId="47"/>
        <pc:sldMkLst>
          <pc:docMk/>
          <pc:sldMk cId="3029275464" sldId="291"/>
        </pc:sldMkLst>
        <pc:picChg chg="add mod">
          <ac:chgData name="Eliška Masná | ADRA" userId="857be0a8-77d0-4521-bb90-16d33d156d4f" providerId="ADAL" clId="{8CD84B15-C81E-4739-9A29-07881D934592}" dt="2022-01-13T22:15:37.481" v="581" actId="1076"/>
          <ac:picMkLst>
            <pc:docMk/>
            <pc:sldMk cId="3029275464" sldId="291"/>
            <ac:picMk id="5" creationId="{82984734-55E8-435E-8D22-CA45FA89CCA7}"/>
          </ac:picMkLst>
        </pc:picChg>
      </pc:sldChg>
      <pc:sldMasterChg chg="delSldLayout">
        <pc:chgData name="Eliška Masná | ADRA" userId="857be0a8-77d0-4521-bb90-16d33d156d4f" providerId="ADAL" clId="{8CD84B15-C81E-4739-9A29-07881D934592}" dt="2022-01-21T19:10:28.879" v="757" actId="47"/>
        <pc:sldMasterMkLst>
          <pc:docMk/>
          <pc:sldMasterMk cId="0" sldId="2147483648"/>
        </pc:sldMasterMkLst>
        <pc:sldLayoutChg chg="del">
          <pc:chgData name="Eliška Masná | ADRA" userId="857be0a8-77d0-4521-bb90-16d33d156d4f" providerId="ADAL" clId="{8CD84B15-C81E-4739-9A29-07881D934592}" dt="2022-01-21T19:10:28.879" v="757" actId="47"/>
          <pc:sldLayoutMkLst>
            <pc:docMk/>
            <pc:sldMasterMk cId="0" sldId="2147483648"/>
            <pc:sldLayoutMk cId="0" sldId="2147483651"/>
          </pc:sldLayoutMkLst>
        </pc:sldLayoutChg>
      </pc:sldMasterChg>
    </pc:docChg>
  </pc:docChgLst>
  <pc:docChgLst>
    <pc:chgData name="Eliška Masná | ADRA" userId="857be0a8-77d0-4521-bb90-16d33d156d4f" providerId="ADAL" clId="{ADA073BA-F8A3-4ABC-BF0A-E22D22A0F156}"/>
    <pc:docChg chg="undo custSel addSld delSld modSld sldOrd">
      <pc:chgData name="Eliška Masná | ADRA" userId="857be0a8-77d0-4521-bb90-16d33d156d4f" providerId="ADAL" clId="{ADA073BA-F8A3-4ABC-BF0A-E22D22A0F156}" dt="2022-04-16T13:03:38.063" v="8651" actId="20577"/>
      <pc:docMkLst>
        <pc:docMk/>
      </pc:docMkLst>
      <pc:sldChg chg="modSp add mod">
        <pc:chgData name="Eliška Masná | ADRA" userId="857be0a8-77d0-4521-bb90-16d33d156d4f" providerId="ADAL" clId="{ADA073BA-F8A3-4ABC-BF0A-E22D22A0F156}" dt="2022-04-16T10:10:46.828" v="6321" actId="20577"/>
        <pc:sldMkLst>
          <pc:docMk/>
          <pc:sldMk cId="819550600" sldId="257"/>
        </pc:sldMkLst>
        <pc:spChg chg="mod">
          <ac:chgData name="Eliška Masná | ADRA" userId="857be0a8-77d0-4521-bb90-16d33d156d4f" providerId="ADAL" clId="{ADA073BA-F8A3-4ABC-BF0A-E22D22A0F156}" dt="2022-04-16T10:10:46.828" v="6321" actId="20577"/>
          <ac:spMkLst>
            <pc:docMk/>
            <pc:sldMk cId="819550600" sldId="257"/>
            <ac:spMk id="89" creationId="{00000000-0000-0000-0000-000000000000}"/>
          </ac:spMkLst>
        </pc:spChg>
      </pc:sldChg>
      <pc:sldChg chg="modSp add del mod">
        <pc:chgData name="Eliška Masná | ADRA" userId="857be0a8-77d0-4521-bb90-16d33d156d4f" providerId="ADAL" clId="{ADA073BA-F8A3-4ABC-BF0A-E22D22A0F156}" dt="2022-04-16T10:36:42.641" v="6918" actId="47"/>
        <pc:sldMkLst>
          <pc:docMk/>
          <pc:sldMk cId="795445331" sldId="258"/>
        </pc:sldMkLst>
        <pc:spChg chg="mod">
          <ac:chgData name="Eliška Masná | ADRA" userId="857be0a8-77d0-4521-bb90-16d33d156d4f" providerId="ADAL" clId="{ADA073BA-F8A3-4ABC-BF0A-E22D22A0F156}" dt="2022-03-26T23:08:28.121" v="4294"/>
          <ac:spMkLst>
            <pc:docMk/>
            <pc:sldMk cId="795445331" sldId="258"/>
            <ac:spMk id="94" creationId="{00000000-0000-0000-0000-000000000000}"/>
          </ac:spMkLst>
        </pc:spChg>
      </pc:sldChg>
      <pc:sldChg chg="add">
        <pc:chgData name="Eliška Masná | ADRA" userId="857be0a8-77d0-4521-bb90-16d33d156d4f" providerId="ADAL" clId="{ADA073BA-F8A3-4ABC-BF0A-E22D22A0F156}" dt="2022-03-26T20:50:24.235" v="1"/>
        <pc:sldMkLst>
          <pc:docMk/>
          <pc:sldMk cId="2844801615" sldId="259"/>
        </pc:sldMkLst>
      </pc:sldChg>
      <pc:sldChg chg="del">
        <pc:chgData name="Eliška Masná | ADRA" userId="857be0a8-77d0-4521-bb90-16d33d156d4f" providerId="ADAL" clId="{ADA073BA-F8A3-4ABC-BF0A-E22D22A0F156}" dt="2022-04-16T10:38:32.998" v="6987" actId="47"/>
        <pc:sldMkLst>
          <pc:docMk/>
          <pc:sldMk cId="3756813440" sldId="260"/>
        </pc:sldMkLst>
        <pc:spChg chg="mod">
          <ac:chgData name="Eliška Masná | ADRA" userId="857be0a8-77d0-4521-bb90-16d33d156d4f" providerId="ADAL" clId="{ADA073BA-F8A3-4ABC-BF0A-E22D22A0F156}" dt="2022-03-26T23:09:22.639" v="4304" actId="20577"/>
          <ac:spMkLst>
            <pc:docMk/>
            <pc:sldMk cId="3756813440" sldId="260"/>
            <ac:spMk id="4" creationId="{CA6954FC-5820-4867-83A1-A1DF3565AB8E}"/>
          </ac:spMkLst>
        </pc:spChg>
      </pc:sldChg>
      <pc:sldChg chg="del">
        <pc:chgData name="Eliška Masná | ADRA" userId="857be0a8-77d0-4521-bb90-16d33d156d4f" providerId="ADAL" clId="{ADA073BA-F8A3-4ABC-BF0A-E22D22A0F156}" dt="2022-03-26T20:50:19.254" v="0" actId="2696"/>
        <pc:sldMkLst>
          <pc:docMk/>
          <pc:sldMk cId="0" sldId="261"/>
        </pc:sldMkLst>
      </pc:sldChg>
      <pc:sldChg chg="add del">
        <pc:chgData name="Eliška Masná | ADRA" userId="857be0a8-77d0-4521-bb90-16d33d156d4f" providerId="ADAL" clId="{ADA073BA-F8A3-4ABC-BF0A-E22D22A0F156}" dt="2022-03-26T23:07:46.149" v="4286" actId="47"/>
        <pc:sldMkLst>
          <pc:docMk/>
          <pc:sldMk cId="2091212778" sldId="261"/>
        </pc:sldMkLst>
      </pc:sldChg>
      <pc:sldChg chg="del">
        <pc:chgData name="Eliška Masná | ADRA" userId="857be0a8-77d0-4521-bb90-16d33d156d4f" providerId="ADAL" clId="{ADA073BA-F8A3-4ABC-BF0A-E22D22A0F156}" dt="2022-03-26T20:50:19.254" v="0" actId="2696"/>
        <pc:sldMkLst>
          <pc:docMk/>
          <pc:sldMk cId="0" sldId="262"/>
        </pc:sldMkLst>
      </pc:sldChg>
      <pc:sldChg chg="add del">
        <pc:chgData name="Eliška Masná | ADRA" userId="857be0a8-77d0-4521-bb90-16d33d156d4f" providerId="ADAL" clId="{ADA073BA-F8A3-4ABC-BF0A-E22D22A0F156}" dt="2022-03-26T23:07:44.483" v="4285" actId="47"/>
        <pc:sldMkLst>
          <pc:docMk/>
          <pc:sldMk cId="1949469615" sldId="262"/>
        </pc:sldMkLst>
      </pc:sldChg>
      <pc:sldChg chg="del">
        <pc:chgData name="Eliška Masná | ADRA" userId="857be0a8-77d0-4521-bb90-16d33d156d4f" providerId="ADAL" clId="{ADA073BA-F8A3-4ABC-BF0A-E22D22A0F156}" dt="2022-03-26T20:50:19.254" v="0" actId="2696"/>
        <pc:sldMkLst>
          <pc:docMk/>
          <pc:sldMk cId="0" sldId="263"/>
        </pc:sldMkLst>
      </pc:sldChg>
      <pc:sldChg chg="add del">
        <pc:chgData name="Eliška Masná | ADRA" userId="857be0a8-77d0-4521-bb90-16d33d156d4f" providerId="ADAL" clId="{ADA073BA-F8A3-4ABC-BF0A-E22D22A0F156}" dt="2022-03-26T23:07:38.996" v="4284" actId="47"/>
        <pc:sldMkLst>
          <pc:docMk/>
          <pc:sldMk cId="1463646402" sldId="263"/>
        </pc:sldMkLst>
      </pc:sldChg>
      <pc:sldChg chg="del">
        <pc:chgData name="Eliška Masná | ADRA" userId="857be0a8-77d0-4521-bb90-16d33d156d4f" providerId="ADAL" clId="{ADA073BA-F8A3-4ABC-BF0A-E22D22A0F156}" dt="2022-03-26T20:50:19.254" v="0" actId="2696"/>
        <pc:sldMkLst>
          <pc:docMk/>
          <pc:sldMk cId="0" sldId="264"/>
        </pc:sldMkLst>
      </pc:sldChg>
      <pc:sldChg chg="add del">
        <pc:chgData name="Eliška Masná | ADRA" userId="857be0a8-77d0-4521-bb90-16d33d156d4f" providerId="ADAL" clId="{ADA073BA-F8A3-4ABC-BF0A-E22D22A0F156}" dt="2022-03-26T23:07:49.821" v="4287" actId="47"/>
        <pc:sldMkLst>
          <pc:docMk/>
          <pc:sldMk cId="4135936122" sldId="264"/>
        </pc:sldMkLst>
      </pc:sldChg>
      <pc:sldChg chg="del">
        <pc:chgData name="Eliška Masná | ADRA" userId="857be0a8-77d0-4521-bb90-16d33d156d4f" providerId="ADAL" clId="{ADA073BA-F8A3-4ABC-BF0A-E22D22A0F156}" dt="2022-03-26T20:50:19.254" v="0" actId="2696"/>
        <pc:sldMkLst>
          <pc:docMk/>
          <pc:sldMk cId="0" sldId="265"/>
        </pc:sldMkLst>
      </pc:sldChg>
      <pc:sldChg chg="add del">
        <pc:chgData name="Eliška Masná | ADRA" userId="857be0a8-77d0-4521-bb90-16d33d156d4f" providerId="ADAL" clId="{ADA073BA-F8A3-4ABC-BF0A-E22D22A0F156}" dt="2022-03-26T23:07:51.860" v="4288" actId="47"/>
        <pc:sldMkLst>
          <pc:docMk/>
          <pc:sldMk cId="1838194256" sldId="265"/>
        </pc:sldMkLst>
      </pc:sldChg>
      <pc:sldChg chg="del">
        <pc:chgData name="Eliška Masná | ADRA" userId="857be0a8-77d0-4521-bb90-16d33d156d4f" providerId="ADAL" clId="{ADA073BA-F8A3-4ABC-BF0A-E22D22A0F156}" dt="2022-03-26T20:50:19.254" v="0" actId="2696"/>
        <pc:sldMkLst>
          <pc:docMk/>
          <pc:sldMk cId="0" sldId="266"/>
        </pc:sldMkLst>
      </pc:sldChg>
      <pc:sldChg chg="add del">
        <pc:chgData name="Eliška Masná | ADRA" userId="857be0a8-77d0-4521-bb90-16d33d156d4f" providerId="ADAL" clId="{ADA073BA-F8A3-4ABC-BF0A-E22D22A0F156}" dt="2022-03-26T23:07:53.521" v="4289" actId="47"/>
        <pc:sldMkLst>
          <pc:docMk/>
          <pc:sldMk cId="226615871" sldId="266"/>
        </pc:sldMkLst>
      </pc:sldChg>
      <pc:sldChg chg="modSp add mod">
        <pc:chgData name="Eliška Masná | ADRA" userId="857be0a8-77d0-4521-bb90-16d33d156d4f" providerId="ADAL" clId="{ADA073BA-F8A3-4ABC-BF0A-E22D22A0F156}" dt="2022-04-16T10:38:43.701" v="6990" actId="20577"/>
        <pc:sldMkLst>
          <pc:docMk/>
          <pc:sldMk cId="1309605420" sldId="267"/>
        </pc:sldMkLst>
        <pc:spChg chg="mod">
          <ac:chgData name="Eliška Masná | ADRA" userId="857be0a8-77d0-4521-bb90-16d33d156d4f" providerId="ADAL" clId="{ADA073BA-F8A3-4ABC-BF0A-E22D22A0F156}" dt="2022-04-16T10:38:43.701" v="6990" actId="20577"/>
          <ac:spMkLst>
            <pc:docMk/>
            <pc:sldMk cId="1309605420" sldId="267"/>
            <ac:spMk id="4" creationId="{B207B426-8401-4168-9AC1-32A200CBF4C2}"/>
          </ac:spMkLst>
        </pc:spChg>
      </pc:sldChg>
      <pc:sldChg chg="add">
        <pc:chgData name="Eliška Masná | ADRA" userId="857be0a8-77d0-4521-bb90-16d33d156d4f" providerId="ADAL" clId="{ADA073BA-F8A3-4ABC-BF0A-E22D22A0F156}" dt="2022-03-26T20:50:24.235" v="1"/>
        <pc:sldMkLst>
          <pc:docMk/>
          <pc:sldMk cId="3153682093" sldId="268"/>
        </pc:sldMkLst>
      </pc:sldChg>
      <pc:sldChg chg="del">
        <pc:chgData name="Eliška Masná | ADRA" userId="857be0a8-77d0-4521-bb90-16d33d156d4f" providerId="ADAL" clId="{ADA073BA-F8A3-4ABC-BF0A-E22D22A0F156}" dt="2022-03-26T20:50:19.254" v="0" actId="2696"/>
        <pc:sldMkLst>
          <pc:docMk/>
          <pc:sldMk cId="0" sldId="270"/>
        </pc:sldMkLst>
      </pc:sldChg>
      <pc:sldChg chg="add del">
        <pc:chgData name="Eliška Masná | ADRA" userId="857be0a8-77d0-4521-bb90-16d33d156d4f" providerId="ADAL" clId="{ADA073BA-F8A3-4ABC-BF0A-E22D22A0F156}" dt="2022-03-26T22:13:57.207" v="4047" actId="47"/>
        <pc:sldMkLst>
          <pc:docMk/>
          <pc:sldMk cId="863375429" sldId="270"/>
        </pc:sldMkLst>
      </pc:sldChg>
      <pc:sldChg chg="modSp mod">
        <pc:chgData name="Eliška Masná | ADRA" userId="857be0a8-77d0-4521-bb90-16d33d156d4f" providerId="ADAL" clId="{ADA073BA-F8A3-4ABC-BF0A-E22D22A0F156}" dt="2022-04-16T10:11:05.406" v="6335" actId="20577"/>
        <pc:sldMkLst>
          <pc:docMk/>
          <pc:sldMk cId="0" sldId="271"/>
        </pc:sldMkLst>
        <pc:spChg chg="mod">
          <ac:chgData name="Eliška Masná | ADRA" userId="857be0a8-77d0-4521-bb90-16d33d156d4f" providerId="ADAL" clId="{ADA073BA-F8A3-4ABC-BF0A-E22D22A0F156}" dt="2022-04-16T10:11:05.406" v="6335" actId="20577"/>
          <ac:spMkLst>
            <pc:docMk/>
            <pc:sldMk cId="0" sldId="271"/>
            <ac:spMk id="3" creationId="{DBEC32C3-FA7F-4519-AF0B-E568A1940CC9}"/>
          </ac:spMkLst>
        </pc:spChg>
      </pc:sldChg>
      <pc:sldChg chg="modSp mod">
        <pc:chgData name="Eliška Masná | ADRA" userId="857be0a8-77d0-4521-bb90-16d33d156d4f" providerId="ADAL" clId="{ADA073BA-F8A3-4ABC-BF0A-E22D22A0F156}" dt="2022-04-16T10:14:56.115" v="6427" actId="11"/>
        <pc:sldMkLst>
          <pc:docMk/>
          <pc:sldMk cId="0" sldId="272"/>
        </pc:sldMkLst>
        <pc:spChg chg="mod">
          <ac:chgData name="Eliška Masná | ADRA" userId="857be0a8-77d0-4521-bb90-16d33d156d4f" providerId="ADAL" clId="{ADA073BA-F8A3-4ABC-BF0A-E22D22A0F156}" dt="2022-04-16T10:14:56.115" v="6427" actId="11"/>
          <ac:spMkLst>
            <pc:docMk/>
            <pc:sldMk cId="0" sldId="272"/>
            <ac:spMk id="10" creationId="{6B1FE991-1D8F-4140-87FF-3AD195AC3D8E}"/>
          </ac:spMkLst>
        </pc:spChg>
      </pc:sldChg>
      <pc:sldChg chg="modSp del mod">
        <pc:chgData name="Eliška Masná | ADRA" userId="857be0a8-77d0-4521-bb90-16d33d156d4f" providerId="ADAL" clId="{ADA073BA-F8A3-4ABC-BF0A-E22D22A0F156}" dt="2022-04-16T11:04:25.645" v="8228" actId="2696"/>
        <pc:sldMkLst>
          <pc:docMk/>
          <pc:sldMk cId="2595135409" sldId="273"/>
        </pc:sldMkLst>
        <pc:spChg chg="mod">
          <ac:chgData name="Eliška Masná | ADRA" userId="857be0a8-77d0-4521-bb90-16d33d156d4f" providerId="ADAL" clId="{ADA073BA-F8A3-4ABC-BF0A-E22D22A0F156}" dt="2022-03-26T21:04:06.669" v="724" actId="20577"/>
          <ac:spMkLst>
            <pc:docMk/>
            <pc:sldMk cId="2595135409" sldId="273"/>
            <ac:spMk id="7" creationId="{5FB97077-9284-4E15-A02D-8EEF575F9C17}"/>
          </ac:spMkLst>
        </pc:spChg>
        <pc:spChg chg="mod">
          <ac:chgData name="Eliška Masná | ADRA" userId="857be0a8-77d0-4521-bb90-16d33d156d4f" providerId="ADAL" clId="{ADA073BA-F8A3-4ABC-BF0A-E22D22A0F156}" dt="2022-03-26T21:04:30.462" v="729" actId="20577"/>
          <ac:spMkLst>
            <pc:docMk/>
            <pc:sldMk cId="2595135409" sldId="273"/>
            <ac:spMk id="17" creationId="{A795D47E-4123-4D68-AFC5-A55D91040C87}"/>
          </ac:spMkLst>
        </pc:spChg>
      </pc:sldChg>
      <pc:sldChg chg="addSp delSp modSp del mod">
        <pc:chgData name="Eliška Masná | ADRA" userId="857be0a8-77d0-4521-bb90-16d33d156d4f" providerId="ADAL" clId="{ADA073BA-F8A3-4ABC-BF0A-E22D22A0F156}" dt="2022-04-16T11:04:25.645" v="8228" actId="2696"/>
        <pc:sldMkLst>
          <pc:docMk/>
          <pc:sldMk cId="3271737643" sldId="274"/>
        </pc:sldMkLst>
        <pc:spChg chg="mod">
          <ac:chgData name="Eliška Masná | ADRA" userId="857be0a8-77d0-4521-bb90-16d33d156d4f" providerId="ADAL" clId="{ADA073BA-F8A3-4ABC-BF0A-E22D22A0F156}" dt="2022-03-26T23:26:36.813" v="4461" actId="113"/>
          <ac:spMkLst>
            <pc:docMk/>
            <pc:sldMk cId="3271737643" sldId="274"/>
            <ac:spMk id="202" creationId="{00000000-0000-0000-0000-000000000000}"/>
          </ac:spMkLst>
        </pc:spChg>
        <pc:spChg chg="mod">
          <ac:chgData name="Eliška Masná | ADRA" userId="857be0a8-77d0-4521-bb90-16d33d156d4f" providerId="ADAL" clId="{ADA073BA-F8A3-4ABC-BF0A-E22D22A0F156}" dt="2022-03-26T23:32:14.599" v="4863" actId="20577"/>
          <ac:spMkLst>
            <pc:docMk/>
            <pc:sldMk cId="3271737643" sldId="274"/>
            <ac:spMk id="205" creationId="{00000000-0000-0000-0000-000000000000}"/>
          </ac:spMkLst>
        </pc:spChg>
        <pc:spChg chg="del mod">
          <ac:chgData name="Eliška Masná | ADRA" userId="857be0a8-77d0-4521-bb90-16d33d156d4f" providerId="ADAL" clId="{ADA073BA-F8A3-4ABC-BF0A-E22D22A0F156}" dt="2022-03-26T22:20:42.581" v="4136" actId="478"/>
          <ac:spMkLst>
            <pc:docMk/>
            <pc:sldMk cId="3271737643" sldId="274"/>
            <ac:spMk id="206" creationId="{00000000-0000-0000-0000-000000000000}"/>
          </ac:spMkLst>
        </pc:spChg>
        <pc:picChg chg="del mod">
          <ac:chgData name="Eliška Masná | ADRA" userId="857be0a8-77d0-4521-bb90-16d33d156d4f" providerId="ADAL" clId="{ADA073BA-F8A3-4ABC-BF0A-E22D22A0F156}" dt="2022-03-26T21:13:49.126" v="822" actId="478"/>
          <ac:picMkLst>
            <pc:docMk/>
            <pc:sldMk cId="3271737643" sldId="274"/>
            <ac:picMk id="3" creationId="{A13FB2BA-23D7-40F3-BA84-6E5CC44CF5D3}"/>
          </ac:picMkLst>
        </pc:picChg>
        <pc:picChg chg="add mod">
          <ac:chgData name="Eliška Masná | ADRA" userId="857be0a8-77d0-4521-bb90-16d33d156d4f" providerId="ADAL" clId="{ADA073BA-F8A3-4ABC-BF0A-E22D22A0F156}" dt="2022-04-16T10:26:58.297" v="6829" actId="14826"/>
          <ac:picMkLst>
            <pc:docMk/>
            <pc:sldMk cId="3271737643" sldId="274"/>
            <ac:picMk id="7" creationId="{3CA712BF-1D1F-4DF5-AF57-786F956F4401}"/>
          </ac:picMkLst>
        </pc:picChg>
        <pc:picChg chg="add mod">
          <ac:chgData name="Eliška Masná | ADRA" userId="857be0a8-77d0-4521-bb90-16d33d156d4f" providerId="ADAL" clId="{ADA073BA-F8A3-4ABC-BF0A-E22D22A0F156}" dt="2022-04-16T10:27:07.071" v="6830" actId="14826"/>
          <ac:picMkLst>
            <pc:docMk/>
            <pc:sldMk cId="3271737643" sldId="274"/>
            <ac:picMk id="8" creationId="{02FC78F1-6FD8-4D18-B0DA-168F0498B3E1}"/>
          </ac:picMkLst>
        </pc:picChg>
        <pc:picChg chg="del">
          <ac:chgData name="Eliška Masná | ADRA" userId="857be0a8-77d0-4521-bb90-16d33d156d4f" providerId="ADAL" clId="{ADA073BA-F8A3-4ABC-BF0A-E22D22A0F156}" dt="2022-03-26T21:13:48.392" v="821" actId="478"/>
          <ac:picMkLst>
            <pc:docMk/>
            <pc:sldMk cId="3271737643" sldId="274"/>
            <ac:picMk id="203" creationId="{00000000-0000-0000-0000-000000000000}"/>
          </ac:picMkLst>
        </pc:picChg>
      </pc:sldChg>
      <pc:sldChg chg="modSp mod">
        <pc:chgData name="Eliška Masná | ADRA" userId="857be0a8-77d0-4521-bb90-16d33d156d4f" providerId="ADAL" clId="{ADA073BA-F8A3-4ABC-BF0A-E22D22A0F156}" dt="2022-04-16T10:29:24.173" v="6886" actId="20577"/>
        <pc:sldMkLst>
          <pc:docMk/>
          <pc:sldMk cId="0" sldId="275"/>
        </pc:sldMkLst>
        <pc:spChg chg="mod">
          <ac:chgData name="Eliška Masná | ADRA" userId="857be0a8-77d0-4521-bb90-16d33d156d4f" providerId="ADAL" clId="{ADA073BA-F8A3-4ABC-BF0A-E22D22A0F156}" dt="2022-03-26T21:17:33.533" v="930" actId="6549"/>
          <ac:spMkLst>
            <pc:docMk/>
            <pc:sldMk cId="0" sldId="275"/>
            <ac:spMk id="6" creationId="{B10D8DAE-9AF7-4661-B321-DB83140A3C20}"/>
          </ac:spMkLst>
        </pc:spChg>
        <pc:spChg chg="mod">
          <ac:chgData name="Eliška Masná | ADRA" userId="857be0a8-77d0-4521-bb90-16d33d156d4f" providerId="ADAL" clId="{ADA073BA-F8A3-4ABC-BF0A-E22D22A0F156}" dt="2022-04-16T10:29:24.173" v="6886" actId="20577"/>
          <ac:spMkLst>
            <pc:docMk/>
            <pc:sldMk cId="0" sldId="275"/>
            <ac:spMk id="7" creationId="{3CCDEFD0-950C-4D8A-A1A3-B9686D0D1942}"/>
          </ac:spMkLst>
        </pc:spChg>
      </pc:sldChg>
      <pc:sldChg chg="addSp delSp modSp mod">
        <pc:chgData name="Eliška Masná | ADRA" userId="857be0a8-77d0-4521-bb90-16d33d156d4f" providerId="ADAL" clId="{ADA073BA-F8A3-4ABC-BF0A-E22D22A0F156}" dt="2022-04-16T10:34:38.876" v="6917" actId="14826"/>
        <pc:sldMkLst>
          <pc:docMk/>
          <pc:sldMk cId="0" sldId="276"/>
        </pc:sldMkLst>
        <pc:spChg chg="del">
          <ac:chgData name="Eliška Masná | ADRA" userId="857be0a8-77d0-4521-bb90-16d33d156d4f" providerId="ADAL" clId="{ADA073BA-F8A3-4ABC-BF0A-E22D22A0F156}" dt="2022-03-26T21:18:32.264" v="945" actId="478"/>
          <ac:spMkLst>
            <pc:docMk/>
            <pc:sldMk cId="0" sldId="276"/>
            <ac:spMk id="6" creationId="{05AB4B83-5716-4C37-B18F-CF107C2508DD}"/>
          </ac:spMkLst>
        </pc:spChg>
        <pc:spChg chg="add mod">
          <ac:chgData name="Eliška Masná | ADRA" userId="857be0a8-77d0-4521-bb90-16d33d156d4f" providerId="ADAL" clId="{ADA073BA-F8A3-4ABC-BF0A-E22D22A0F156}" dt="2022-03-26T22:20:00.857" v="4126" actId="14100"/>
          <ac:spMkLst>
            <pc:docMk/>
            <pc:sldMk cId="0" sldId="276"/>
            <ac:spMk id="7" creationId="{89AFF6A2-1CC7-43D6-9A23-8B5B4950DDDA}"/>
          </ac:spMkLst>
        </pc:spChg>
        <pc:picChg chg="add mod">
          <ac:chgData name="Eliška Masná | ADRA" userId="857be0a8-77d0-4521-bb90-16d33d156d4f" providerId="ADAL" clId="{ADA073BA-F8A3-4ABC-BF0A-E22D22A0F156}" dt="2022-04-16T10:34:38.876" v="6917" actId="14826"/>
          <ac:picMkLst>
            <pc:docMk/>
            <pc:sldMk cId="0" sldId="276"/>
            <ac:picMk id="3" creationId="{36B1AA76-F8B6-4672-9305-383FC94C69B5}"/>
          </ac:picMkLst>
        </pc:picChg>
        <pc:picChg chg="del">
          <ac:chgData name="Eliška Masná | ADRA" userId="857be0a8-77d0-4521-bb90-16d33d156d4f" providerId="ADAL" clId="{ADA073BA-F8A3-4ABC-BF0A-E22D22A0F156}" dt="2022-03-26T21:18:34.318" v="946" actId="478"/>
          <ac:picMkLst>
            <pc:docMk/>
            <pc:sldMk cId="0" sldId="276"/>
            <ac:picMk id="218" creationId="{00000000-0000-0000-0000-000000000000}"/>
          </ac:picMkLst>
        </pc:picChg>
      </pc:sldChg>
      <pc:sldChg chg="addSp delSp modSp mod">
        <pc:chgData name="Eliška Masná | ADRA" userId="857be0a8-77d0-4521-bb90-16d33d156d4f" providerId="ADAL" clId="{ADA073BA-F8A3-4ABC-BF0A-E22D22A0F156}" dt="2022-04-16T10:34:08.082" v="6916" actId="14826"/>
        <pc:sldMkLst>
          <pc:docMk/>
          <pc:sldMk cId="0" sldId="278"/>
        </pc:sldMkLst>
        <pc:spChg chg="mod">
          <ac:chgData name="Eliška Masná | ADRA" userId="857be0a8-77d0-4521-bb90-16d33d156d4f" providerId="ADAL" clId="{ADA073BA-F8A3-4ABC-BF0A-E22D22A0F156}" dt="2022-03-26T22:19:42.221" v="4120" actId="14100"/>
          <ac:spMkLst>
            <pc:docMk/>
            <pc:sldMk cId="0" sldId="278"/>
            <ac:spMk id="5" creationId="{22E7C18F-1570-4489-A197-BBA4F8C3EED8}"/>
          </ac:spMkLst>
        </pc:spChg>
        <pc:picChg chg="add del mod">
          <ac:chgData name="Eliška Masná | ADRA" userId="857be0a8-77d0-4521-bb90-16d33d156d4f" providerId="ADAL" clId="{ADA073BA-F8A3-4ABC-BF0A-E22D22A0F156}" dt="2022-03-26T22:00:21.518" v="2889" actId="478"/>
          <ac:picMkLst>
            <pc:docMk/>
            <pc:sldMk cId="0" sldId="278"/>
            <ac:picMk id="3" creationId="{C0D19026-CDF7-4EF5-8C91-94AC5E77DFC4}"/>
          </ac:picMkLst>
        </pc:picChg>
        <pc:picChg chg="add mod">
          <ac:chgData name="Eliška Masná | ADRA" userId="857be0a8-77d0-4521-bb90-16d33d156d4f" providerId="ADAL" clId="{ADA073BA-F8A3-4ABC-BF0A-E22D22A0F156}" dt="2022-04-16T10:34:08.082" v="6916" actId="14826"/>
          <ac:picMkLst>
            <pc:docMk/>
            <pc:sldMk cId="0" sldId="278"/>
            <ac:picMk id="6" creationId="{02F8A92E-B1D9-408F-9A9D-BF6A44619E4D}"/>
          </ac:picMkLst>
        </pc:picChg>
        <pc:picChg chg="add del">
          <ac:chgData name="Eliška Masná | ADRA" userId="857be0a8-77d0-4521-bb90-16d33d156d4f" providerId="ADAL" clId="{ADA073BA-F8A3-4ABC-BF0A-E22D22A0F156}" dt="2022-03-26T22:00:59.250" v="2898" actId="22"/>
          <ac:picMkLst>
            <pc:docMk/>
            <pc:sldMk cId="0" sldId="278"/>
            <ac:picMk id="8" creationId="{3440C1FB-4BB6-4B6C-BD7F-CC04BE9C56A1}"/>
          </ac:picMkLst>
        </pc:picChg>
        <pc:picChg chg="del">
          <ac:chgData name="Eliška Masná | ADRA" userId="857be0a8-77d0-4521-bb90-16d33d156d4f" providerId="ADAL" clId="{ADA073BA-F8A3-4ABC-BF0A-E22D22A0F156}" dt="2022-03-26T21:59:40.146" v="2867" actId="478"/>
          <ac:picMkLst>
            <pc:docMk/>
            <pc:sldMk cId="0" sldId="278"/>
            <ac:picMk id="231" creationId="{00000000-0000-0000-0000-000000000000}"/>
          </ac:picMkLst>
        </pc:picChg>
      </pc:sldChg>
      <pc:sldChg chg="del">
        <pc:chgData name="Eliška Masná | ADRA" userId="857be0a8-77d0-4521-bb90-16d33d156d4f" providerId="ADAL" clId="{ADA073BA-F8A3-4ABC-BF0A-E22D22A0F156}" dt="2022-03-26T22:03:50.452" v="2959" actId="47"/>
        <pc:sldMkLst>
          <pc:docMk/>
          <pc:sldMk cId="0" sldId="280"/>
        </pc:sldMkLst>
      </pc:sldChg>
      <pc:sldChg chg="del">
        <pc:chgData name="Eliška Masná | ADRA" userId="857be0a8-77d0-4521-bb90-16d33d156d4f" providerId="ADAL" clId="{ADA073BA-F8A3-4ABC-BF0A-E22D22A0F156}" dt="2022-03-26T22:03:54.597" v="2960" actId="47"/>
        <pc:sldMkLst>
          <pc:docMk/>
          <pc:sldMk cId="0" sldId="282"/>
        </pc:sldMkLst>
      </pc:sldChg>
      <pc:sldChg chg="del">
        <pc:chgData name="Eliška Masná | ADRA" userId="857be0a8-77d0-4521-bb90-16d33d156d4f" providerId="ADAL" clId="{ADA073BA-F8A3-4ABC-BF0A-E22D22A0F156}" dt="2022-04-16T10:45:46.162" v="7100" actId="47"/>
        <pc:sldMkLst>
          <pc:docMk/>
          <pc:sldMk cId="0" sldId="283"/>
        </pc:sldMkLst>
      </pc:sldChg>
      <pc:sldChg chg="del">
        <pc:chgData name="Eliška Masná | ADRA" userId="857be0a8-77d0-4521-bb90-16d33d156d4f" providerId="ADAL" clId="{ADA073BA-F8A3-4ABC-BF0A-E22D22A0F156}" dt="2022-03-26T20:50:19.254" v="0" actId="2696"/>
        <pc:sldMkLst>
          <pc:docMk/>
          <pc:sldMk cId="65759683" sldId="285"/>
        </pc:sldMkLst>
      </pc:sldChg>
      <pc:sldChg chg="add del">
        <pc:chgData name="Eliška Masná | ADRA" userId="857be0a8-77d0-4521-bb90-16d33d156d4f" providerId="ADAL" clId="{ADA073BA-F8A3-4ABC-BF0A-E22D22A0F156}" dt="2022-03-26T23:07:54.863" v="4290" actId="47"/>
        <pc:sldMkLst>
          <pc:docMk/>
          <pc:sldMk cId="4140416026" sldId="285"/>
        </pc:sldMkLst>
      </pc:sldChg>
      <pc:sldChg chg="add del">
        <pc:chgData name="Eliška Masná | ADRA" userId="857be0a8-77d0-4521-bb90-16d33d156d4f" providerId="ADAL" clId="{ADA073BA-F8A3-4ABC-BF0A-E22D22A0F156}" dt="2022-03-26T22:13:55.346" v="4046" actId="2696"/>
        <pc:sldMkLst>
          <pc:docMk/>
          <pc:sldMk cId="885300908" sldId="286"/>
        </pc:sldMkLst>
      </pc:sldChg>
      <pc:sldChg chg="add del ord">
        <pc:chgData name="Eliška Masná | ADRA" userId="857be0a8-77d0-4521-bb90-16d33d156d4f" providerId="ADAL" clId="{ADA073BA-F8A3-4ABC-BF0A-E22D22A0F156}" dt="2022-04-16T10:56:29.201" v="8108" actId="47"/>
        <pc:sldMkLst>
          <pc:docMk/>
          <pc:sldMk cId="1849232764" sldId="286"/>
        </pc:sldMkLst>
      </pc:sldChg>
      <pc:sldChg chg="del">
        <pc:chgData name="Eliška Masná | ADRA" userId="857be0a8-77d0-4521-bb90-16d33d156d4f" providerId="ADAL" clId="{ADA073BA-F8A3-4ABC-BF0A-E22D22A0F156}" dt="2022-03-26T20:50:19.254" v="0" actId="2696"/>
        <pc:sldMkLst>
          <pc:docMk/>
          <pc:sldMk cId="3471035660" sldId="286"/>
        </pc:sldMkLst>
      </pc:sldChg>
      <pc:sldChg chg="addSp delSp modSp mod">
        <pc:chgData name="Eliška Masná | ADRA" userId="857be0a8-77d0-4521-bb90-16d33d156d4f" providerId="ADAL" clId="{ADA073BA-F8A3-4ABC-BF0A-E22D22A0F156}" dt="2022-04-16T10:18:20.447" v="6441" actId="1076"/>
        <pc:sldMkLst>
          <pc:docMk/>
          <pc:sldMk cId="587790688" sldId="287"/>
        </pc:sldMkLst>
        <pc:spChg chg="mod">
          <ac:chgData name="Eliška Masná | ADRA" userId="857be0a8-77d0-4521-bb90-16d33d156d4f" providerId="ADAL" clId="{ADA073BA-F8A3-4ABC-BF0A-E22D22A0F156}" dt="2022-04-16T10:18:20.447" v="6441" actId="1076"/>
          <ac:spMkLst>
            <pc:docMk/>
            <pc:sldMk cId="587790688" sldId="287"/>
            <ac:spMk id="187" creationId="{00000000-0000-0000-0000-000000000000}"/>
          </ac:spMkLst>
        </pc:spChg>
        <pc:picChg chg="add del mod">
          <ac:chgData name="Eliška Masná | ADRA" userId="857be0a8-77d0-4521-bb90-16d33d156d4f" providerId="ADAL" clId="{ADA073BA-F8A3-4ABC-BF0A-E22D22A0F156}" dt="2022-04-16T10:13:10.063" v="6405" actId="478"/>
          <ac:picMkLst>
            <pc:docMk/>
            <pc:sldMk cId="587790688" sldId="287"/>
            <ac:picMk id="3" creationId="{A5DA85F5-9437-427F-A82D-0A4268BC6123}"/>
          </ac:picMkLst>
        </pc:picChg>
        <pc:picChg chg="add mod">
          <ac:chgData name="Eliška Masná | ADRA" userId="857be0a8-77d0-4521-bb90-16d33d156d4f" providerId="ADAL" clId="{ADA073BA-F8A3-4ABC-BF0A-E22D22A0F156}" dt="2022-04-16T10:13:23.630" v="6410" actId="1076"/>
          <ac:picMkLst>
            <pc:docMk/>
            <pc:sldMk cId="587790688" sldId="287"/>
            <ac:picMk id="4" creationId="{8E9C550E-9D5D-4A99-A122-BF7D01F795F4}"/>
          </ac:picMkLst>
        </pc:picChg>
        <pc:picChg chg="del">
          <ac:chgData name="Eliška Masná | ADRA" userId="857be0a8-77d0-4521-bb90-16d33d156d4f" providerId="ADAL" clId="{ADA073BA-F8A3-4ABC-BF0A-E22D22A0F156}" dt="2022-03-26T20:52:29.215" v="127" actId="478"/>
          <ac:picMkLst>
            <pc:docMk/>
            <pc:sldMk cId="587790688" sldId="287"/>
            <ac:picMk id="188" creationId="{00000000-0000-0000-0000-000000000000}"/>
          </ac:picMkLst>
        </pc:picChg>
      </pc:sldChg>
      <pc:sldChg chg="add">
        <pc:chgData name="Eliška Masná | ADRA" userId="857be0a8-77d0-4521-bb90-16d33d156d4f" providerId="ADAL" clId="{ADA073BA-F8A3-4ABC-BF0A-E22D22A0F156}" dt="2022-04-16T11:04:32.183" v="8229"/>
        <pc:sldMkLst>
          <pc:docMk/>
          <pc:sldMk cId="1810943329" sldId="288"/>
        </pc:sldMkLst>
      </pc:sldChg>
      <pc:sldChg chg="addSp delSp modSp del mod delAnim delCm modCm">
        <pc:chgData name="Eliška Masná | ADRA" userId="857be0a8-77d0-4521-bb90-16d33d156d4f" providerId="ADAL" clId="{ADA073BA-F8A3-4ABC-BF0A-E22D22A0F156}" dt="2022-04-16T11:04:25.645" v="8228" actId="2696"/>
        <pc:sldMkLst>
          <pc:docMk/>
          <pc:sldMk cId="3484614270" sldId="288"/>
        </pc:sldMkLst>
        <pc:spChg chg="mod">
          <ac:chgData name="Eliška Masná | ADRA" userId="857be0a8-77d0-4521-bb90-16d33d156d4f" providerId="ADAL" clId="{ADA073BA-F8A3-4ABC-BF0A-E22D22A0F156}" dt="2022-04-16T10:26:32.006" v="6828" actId="20577"/>
          <ac:spMkLst>
            <pc:docMk/>
            <pc:sldMk cId="3484614270" sldId="288"/>
            <ac:spMk id="15" creationId="{CB21021C-FDFC-4750-B05C-8DA9A0BFAA4A}"/>
          </ac:spMkLst>
        </pc:spChg>
        <pc:spChg chg="mod">
          <ac:chgData name="Eliška Masná | ADRA" userId="857be0a8-77d0-4521-bb90-16d33d156d4f" providerId="ADAL" clId="{ADA073BA-F8A3-4ABC-BF0A-E22D22A0F156}" dt="2022-03-26T23:26:13.149" v="4459" actId="20577"/>
          <ac:spMkLst>
            <pc:docMk/>
            <pc:sldMk cId="3484614270" sldId="288"/>
            <ac:spMk id="194" creationId="{00000000-0000-0000-0000-000000000000}"/>
          </ac:spMkLst>
        </pc:spChg>
        <pc:picChg chg="add del mod">
          <ac:chgData name="Eliška Masná | ADRA" userId="857be0a8-77d0-4521-bb90-16d33d156d4f" providerId="ADAL" clId="{ADA073BA-F8A3-4ABC-BF0A-E22D22A0F156}" dt="2022-04-16T10:17:14.610" v="6435" actId="478"/>
          <ac:picMkLst>
            <pc:docMk/>
            <pc:sldMk cId="3484614270" sldId="288"/>
            <ac:picMk id="3" creationId="{DEBF586E-7884-4924-A732-A1B665B1F84D}"/>
          </ac:picMkLst>
        </pc:picChg>
        <pc:picChg chg="add mod">
          <ac:chgData name="Eliška Masná | ADRA" userId="857be0a8-77d0-4521-bb90-16d33d156d4f" providerId="ADAL" clId="{ADA073BA-F8A3-4ABC-BF0A-E22D22A0F156}" dt="2022-04-16T10:24:22.990" v="6617" actId="14826"/>
          <ac:picMkLst>
            <pc:docMk/>
            <pc:sldMk cId="3484614270" sldId="288"/>
            <ac:picMk id="5" creationId="{D3757B77-003C-4C21-8D11-3F29F52789AC}"/>
          </ac:picMkLst>
        </pc:picChg>
        <pc:picChg chg="add mod">
          <ac:chgData name="Eliška Masná | ADRA" userId="857be0a8-77d0-4521-bb90-16d33d156d4f" providerId="ADAL" clId="{ADA073BA-F8A3-4ABC-BF0A-E22D22A0F156}" dt="2022-04-16T10:17:27.649" v="6440" actId="1076"/>
          <ac:picMkLst>
            <pc:docMk/>
            <pc:sldMk cId="3484614270" sldId="288"/>
            <ac:picMk id="6" creationId="{16A3EB14-3ECE-42AB-A2EA-F464770071FD}"/>
          </ac:picMkLst>
        </pc:picChg>
        <pc:picChg chg="del">
          <ac:chgData name="Eliška Masná | ADRA" userId="857be0a8-77d0-4521-bb90-16d33d156d4f" providerId="ADAL" clId="{ADA073BA-F8A3-4ABC-BF0A-E22D22A0F156}" dt="2022-03-26T21:08:59.996" v="763" actId="478"/>
          <ac:picMkLst>
            <pc:docMk/>
            <pc:sldMk cId="3484614270" sldId="288"/>
            <ac:picMk id="6" creationId="{6B0C1F5A-31B9-4295-AC85-0FB22EB9A406}"/>
          </ac:picMkLst>
        </pc:picChg>
      </pc:sldChg>
      <pc:sldChg chg="modSp mod">
        <pc:chgData name="Eliška Masná | ADRA" userId="857be0a8-77d0-4521-bb90-16d33d156d4f" providerId="ADAL" clId="{ADA073BA-F8A3-4ABC-BF0A-E22D22A0F156}" dt="2022-04-16T10:40:55.357" v="7015" actId="20577"/>
        <pc:sldMkLst>
          <pc:docMk/>
          <pc:sldMk cId="601387339" sldId="289"/>
        </pc:sldMkLst>
        <pc:spChg chg="mod">
          <ac:chgData name="Eliška Masná | ADRA" userId="857be0a8-77d0-4521-bb90-16d33d156d4f" providerId="ADAL" clId="{ADA073BA-F8A3-4ABC-BF0A-E22D22A0F156}" dt="2022-04-16T10:40:55.357" v="7015" actId="20577"/>
          <ac:spMkLst>
            <pc:docMk/>
            <pc:sldMk cId="601387339" sldId="289"/>
            <ac:spMk id="4" creationId="{40FFA9C1-3CF2-499F-81DC-097F1DD45E73}"/>
          </ac:spMkLst>
        </pc:spChg>
      </pc:sldChg>
      <pc:sldChg chg="addSp delSp modSp new mod">
        <pc:chgData name="Eliška Masná | ADRA" userId="857be0a8-77d0-4521-bb90-16d33d156d4f" providerId="ADAL" clId="{ADA073BA-F8A3-4ABC-BF0A-E22D22A0F156}" dt="2022-04-16T10:14:40.314" v="6423" actId="11"/>
        <pc:sldMkLst>
          <pc:docMk/>
          <pc:sldMk cId="2165224049" sldId="290"/>
        </pc:sldMkLst>
        <pc:spChg chg="del">
          <ac:chgData name="Eliška Masná | ADRA" userId="857be0a8-77d0-4521-bb90-16d33d156d4f" providerId="ADAL" clId="{ADA073BA-F8A3-4ABC-BF0A-E22D22A0F156}" dt="2022-03-26T20:53:36.663" v="166" actId="478"/>
          <ac:spMkLst>
            <pc:docMk/>
            <pc:sldMk cId="2165224049" sldId="290"/>
            <ac:spMk id="2" creationId="{D7FB3A9D-7383-47CB-814C-A50D3D95DFEF}"/>
          </ac:spMkLst>
        </pc:spChg>
        <pc:spChg chg="del">
          <ac:chgData name="Eliška Masná | ADRA" userId="857be0a8-77d0-4521-bb90-16d33d156d4f" providerId="ADAL" clId="{ADA073BA-F8A3-4ABC-BF0A-E22D22A0F156}" dt="2022-03-26T20:53:34.050" v="164" actId="478"/>
          <ac:spMkLst>
            <pc:docMk/>
            <pc:sldMk cId="2165224049" sldId="290"/>
            <ac:spMk id="3" creationId="{A21FE51C-54CF-4560-9E28-5D06C870B5B1}"/>
          </ac:spMkLst>
        </pc:spChg>
        <pc:spChg chg="del">
          <ac:chgData name="Eliška Masná | ADRA" userId="857be0a8-77d0-4521-bb90-16d33d156d4f" providerId="ADAL" clId="{ADA073BA-F8A3-4ABC-BF0A-E22D22A0F156}" dt="2022-03-26T20:53:35.444" v="165" actId="478"/>
          <ac:spMkLst>
            <pc:docMk/>
            <pc:sldMk cId="2165224049" sldId="290"/>
            <ac:spMk id="4" creationId="{C168A5F5-B7AB-4DE7-AB73-A249835DF994}"/>
          </ac:spMkLst>
        </pc:spChg>
        <pc:spChg chg="add mod">
          <ac:chgData name="Eliška Masná | ADRA" userId="857be0a8-77d0-4521-bb90-16d33d156d4f" providerId="ADAL" clId="{ADA073BA-F8A3-4ABC-BF0A-E22D22A0F156}" dt="2022-04-16T10:14:40.314" v="6423" actId="11"/>
          <ac:spMkLst>
            <pc:docMk/>
            <pc:sldMk cId="2165224049" sldId="290"/>
            <ac:spMk id="5" creationId="{91924686-FB49-4F40-9B59-B3FAC11C19A2}"/>
          </ac:spMkLst>
        </pc:spChg>
      </pc:sldChg>
      <pc:sldChg chg="addSp delSp modSp add mod ord">
        <pc:chgData name="Eliška Masná | ADRA" userId="857be0a8-77d0-4521-bb90-16d33d156d4f" providerId="ADAL" clId="{ADA073BA-F8A3-4ABC-BF0A-E22D22A0F156}" dt="2022-04-16T10:16:04.771" v="6434" actId="1076"/>
        <pc:sldMkLst>
          <pc:docMk/>
          <pc:sldMk cId="2762750005" sldId="291"/>
        </pc:sldMkLst>
        <pc:spChg chg="mod">
          <ac:chgData name="Eliška Masná | ADRA" userId="857be0a8-77d0-4521-bb90-16d33d156d4f" providerId="ADAL" clId="{ADA073BA-F8A3-4ABC-BF0A-E22D22A0F156}" dt="2022-03-26T22:23:51.937" v="4199" actId="20577"/>
          <ac:spMkLst>
            <pc:docMk/>
            <pc:sldMk cId="2762750005" sldId="291"/>
            <ac:spMk id="187" creationId="{00000000-0000-0000-0000-000000000000}"/>
          </ac:spMkLst>
        </pc:spChg>
        <pc:picChg chg="add mod">
          <ac:chgData name="Eliška Masná | ADRA" userId="857be0a8-77d0-4521-bb90-16d33d156d4f" providerId="ADAL" clId="{ADA073BA-F8A3-4ABC-BF0A-E22D22A0F156}" dt="2022-04-16T10:16:04.771" v="6434" actId="1076"/>
          <ac:picMkLst>
            <pc:docMk/>
            <pc:sldMk cId="2762750005" sldId="291"/>
            <ac:picMk id="3" creationId="{7123C6AD-1681-42C1-AF1A-FD1DA047F32D}"/>
          </ac:picMkLst>
        </pc:picChg>
        <pc:picChg chg="del">
          <ac:chgData name="Eliška Masná | ADRA" userId="857be0a8-77d0-4521-bb90-16d33d156d4f" providerId="ADAL" clId="{ADA073BA-F8A3-4ABC-BF0A-E22D22A0F156}" dt="2022-03-26T20:55:44.298" v="174" actId="478"/>
          <ac:picMkLst>
            <pc:docMk/>
            <pc:sldMk cId="2762750005" sldId="291"/>
            <ac:picMk id="3" creationId="{A5DA85F5-9437-427F-A82D-0A4268BC6123}"/>
          </ac:picMkLst>
        </pc:picChg>
        <pc:picChg chg="add del mod">
          <ac:chgData name="Eliška Masná | ADRA" userId="857be0a8-77d0-4521-bb90-16d33d156d4f" providerId="ADAL" clId="{ADA073BA-F8A3-4ABC-BF0A-E22D22A0F156}" dt="2022-04-16T10:16:01.434" v="6432" actId="478"/>
          <ac:picMkLst>
            <pc:docMk/>
            <pc:sldMk cId="2762750005" sldId="291"/>
            <ac:picMk id="4" creationId="{1F2A0BF9-6C6B-4E04-9EDF-6965F485114C}"/>
          </ac:picMkLst>
        </pc:picChg>
      </pc:sldChg>
      <pc:sldChg chg="modSp add mod">
        <pc:chgData name="Eliška Masná | ADRA" userId="857be0a8-77d0-4521-bb90-16d33d156d4f" providerId="ADAL" clId="{ADA073BA-F8A3-4ABC-BF0A-E22D22A0F156}" dt="2022-04-16T10:20:00.446" v="6500" actId="11"/>
        <pc:sldMkLst>
          <pc:docMk/>
          <pc:sldMk cId="3715041709" sldId="292"/>
        </pc:sldMkLst>
        <pc:spChg chg="mod">
          <ac:chgData name="Eliška Masná | ADRA" userId="857be0a8-77d0-4521-bb90-16d33d156d4f" providerId="ADAL" clId="{ADA073BA-F8A3-4ABC-BF0A-E22D22A0F156}" dt="2022-04-16T10:20:00.446" v="6500" actId="11"/>
          <ac:spMkLst>
            <pc:docMk/>
            <pc:sldMk cId="3715041709" sldId="292"/>
            <ac:spMk id="5" creationId="{91924686-FB49-4F40-9B59-B3FAC11C19A2}"/>
          </ac:spMkLst>
        </pc:spChg>
      </pc:sldChg>
      <pc:sldChg chg="addSp delSp modSp add mod ord">
        <pc:chgData name="Eliška Masná | ADRA" userId="857be0a8-77d0-4521-bb90-16d33d156d4f" providerId="ADAL" clId="{ADA073BA-F8A3-4ABC-BF0A-E22D22A0F156}" dt="2022-04-16T10:19:08.483" v="6446" actId="1076"/>
        <pc:sldMkLst>
          <pc:docMk/>
          <pc:sldMk cId="427027110" sldId="293"/>
        </pc:sldMkLst>
        <pc:spChg chg="mod">
          <ac:chgData name="Eliška Masná | ADRA" userId="857be0a8-77d0-4521-bb90-16d33d156d4f" providerId="ADAL" clId="{ADA073BA-F8A3-4ABC-BF0A-E22D22A0F156}" dt="2022-03-26T22:21:52.403" v="4150" actId="114"/>
          <ac:spMkLst>
            <pc:docMk/>
            <pc:sldMk cId="427027110" sldId="293"/>
            <ac:spMk id="187" creationId="{00000000-0000-0000-0000-000000000000}"/>
          </ac:spMkLst>
        </pc:spChg>
        <pc:picChg chg="add del mod">
          <ac:chgData name="Eliška Masná | ADRA" userId="857be0a8-77d0-4521-bb90-16d33d156d4f" providerId="ADAL" clId="{ADA073BA-F8A3-4ABC-BF0A-E22D22A0F156}" dt="2022-04-16T10:18:58.341" v="6442" actId="478"/>
          <ac:picMkLst>
            <pc:docMk/>
            <pc:sldMk cId="427027110" sldId="293"/>
            <ac:picMk id="3" creationId="{22D52ED6-B5A2-4096-AF0A-DAB777830C6F}"/>
          </ac:picMkLst>
        </pc:picChg>
        <pc:picChg chg="del">
          <ac:chgData name="Eliška Masná | ADRA" userId="857be0a8-77d0-4521-bb90-16d33d156d4f" providerId="ADAL" clId="{ADA073BA-F8A3-4ABC-BF0A-E22D22A0F156}" dt="2022-03-26T21:02:54.255" v="675" actId="478"/>
          <ac:picMkLst>
            <pc:docMk/>
            <pc:sldMk cId="427027110" sldId="293"/>
            <ac:picMk id="4" creationId="{1F2A0BF9-6C6B-4E04-9EDF-6965F485114C}"/>
          </ac:picMkLst>
        </pc:picChg>
        <pc:picChg chg="add mod">
          <ac:chgData name="Eliška Masná | ADRA" userId="857be0a8-77d0-4521-bb90-16d33d156d4f" providerId="ADAL" clId="{ADA073BA-F8A3-4ABC-BF0A-E22D22A0F156}" dt="2022-04-16T10:19:08.483" v="6446" actId="1076"/>
          <ac:picMkLst>
            <pc:docMk/>
            <pc:sldMk cId="427027110" sldId="293"/>
            <ac:picMk id="4" creationId="{89C945C1-5C2B-4B04-A2A5-8EAC8398E1A0}"/>
          </ac:picMkLst>
        </pc:picChg>
      </pc:sldChg>
      <pc:sldChg chg="addSp modSp new mod">
        <pc:chgData name="Eliška Masná | ADRA" userId="857be0a8-77d0-4521-bb90-16d33d156d4f" providerId="ADAL" clId="{ADA073BA-F8A3-4ABC-BF0A-E22D22A0F156}" dt="2022-04-16T11:02:21.992" v="8227" actId="20577"/>
        <pc:sldMkLst>
          <pc:docMk/>
          <pc:sldMk cId="47551139" sldId="294"/>
        </pc:sldMkLst>
        <pc:spChg chg="mod">
          <ac:chgData name="Eliška Masná | ADRA" userId="857be0a8-77d0-4521-bb90-16d33d156d4f" providerId="ADAL" clId="{ADA073BA-F8A3-4ABC-BF0A-E22D22A0F156}" dt="2022-03-26T21:20:26.273" v="1069" actId="14100"/>
          <ac:spMkLst>
            <pc:docMk/>
            <pc:sldMk cId="47551139" sldId="294"/>
            <ac:spMk id="2" creationId="{0AC56931-02A1-4AA2-9F6D-D0B2F4E15B83}"/>
          </ac:spMkLst>
        </pc:spChg>
        <pc:spChg chg="mod">
          <ac:chgData name="Eliška Masná | ADRA" userId="857be0a8-77d0-4521-bb90-16d33d156d4f" providerId="ADAL" clId="{ADA073BA-F8A3-4ABC-BF0A-E22D22A0F156}" dt="2022-04-16T11:02:07.001" v="8223" actId="12"/>
          <ac:spMkLst>
            <pc:docMk/>
            <pc:sldMk cId="47551139" sldId="294"/>
            <ac:spMk id="3" creationId="{F8D976A6-001A-43C8-9D15-AE44DDC12B7F}"/>
          </ac:spMkLst>
        </pc:spChg>
        <pc:spChg chg="mod">
          <ac:chgData name="Eliška Masná | ADRA" userId="857be0a8-77d0-4521-bb90-16d33d156d4f" providerId="ADAL" clId="{ADA073BA-F8A3-4ABC-BF0A-E22D22A0F156}" dt="2022-04-16T11:02:21.992" v="8227" actId="20577"/>
          <ac:spMkLst>
            <pc:docMk/>
            <pc:sldMk cId="47551139" sldId="294"/>
            <ac:spMk id="4" creationId="{E49539FB-3A74-4591-B02F-D6BDE5980679}"/>
          </ac:spMkLst>
        </pc:spChg>
        <pc:spChg chg="add mod">
          <ac:chgData name="Eliška Masná | ADRA" userId="857be0a8-77d0-4521-bb90-16d33d156d4f" providerId="ADAL" clId="{ADA073BA-F8A3-4ABC-BF0A-E22D22A0F156}" dt="2022-03-26T21:27:24.862" v="1710" actId="1076"/>
          <ac:spMkLst>
            <pc:docMk/>
            <pc:sldMk cId="47551139" sldId="294"/>
            <ac:spMk id="8" creationId="{2E90402B-A880-4DFD-9E26-E8E95CEC21ED}"/>
          </ac:spMkLst>
        </pc:spChg>
        <pc:spChg chg="add mod">
          <ac:chgData name="Eliška Masná | ADRA" userId="857be0a8-77d0-4521-bb90-16d33d156d4f" providerId="ADAL" clId="{ADA073BA-F8A3-4ABC-BF0A-E22D22A0F156}" dt="2022-03-26T21:29:16.334" v="1787" actId="20577"/>
          <ac:spMkLst>
            <pc:docMk/>
            <pc:sldMk cId="47551139" sldId="294"/>
            <ac:spMk id="11" creationId="{12B2937F-8956-48DB-BF51-8F518943ADEE}"/>
          </ac:spMkLst>
        </pc:spChg>
        <pc:picChg chg="add mod">
          <ac:chgData name="Eliška Masná | ADRA" userId="857be0a8-77d0-4521-bb90-16d33d156d4f" providerId="ADAL" clId="{ADA073BA-F8A3-4ABC-BF0A-E22D22A0F156}" dt="2022-03-26T21:27:29.968" v="1711" actId="1076"/>
          <ac:picMkLst>
            <pc:docMk/>
            <pc:sldMk cId="47551139" sldId="294"/>
            <ac:picMk id="6" creationId="{1D43DBD6-D2CE-4188-9366-A93C6918934F}"/>
          </ac:picMkLst>
        </pc:picChg>
        <pc:picChg chg="add mod">
          <ac:chgData name="Eliška Masná | ADRA" userId="857be0a8-77d0-4521-bb90-16d33d156d4f" providerId="ADAL" clId="{ADA073BA-F8A3-4ABC-BF0A-E22D22A0F156}" dt="2022-03-26T21:28:10.241" v="1713" actId="1076"/>
          <ac:picMkLst>
            <pc:docMk/>
            <pc:sldMk cId="47551139" sldId="294"/>
            <ac:picMk id="10" creationId="{97552DB7-3C45-4281-B703-0C9B8F91D683}"/>
          </ac:picMkLst>
        </pc:picChg>
      </pc:sldChg>
      <pc:sldChg chg="modSp add mod">
        <pc:chgData name="Eliška Masná | ADRA" userId="857be0a8-77d0-4521-bb90-16d33d156d4f" providerId="ADAL" clId="{ADA073BA-F8A3-4ABC-BF0A-E22D22A0F156}" dt="2022-04-16T11:04:43.526" v="8233" actId="20577"/>
        <pc:sldMkLst>
          <pc:docMk/>
          <pc:sldMk cId="1843201227" sldId="295"/>
        </pc:sldMkLst>
        <pc:spChg chg="mod">
          <ac:chgData name="Eliška Masná | ADRA" userId="857be0a8-77d0-4521-bb90-16d33d156d4f" providerId="ADAL" clId="{ADA073BA-F8A3-4ABC-BF0A-E22D22A0F156}" dt="2022-04-16T11:04:43.526" v="8233" actId="20577"/>
          <ac:spMkLst>
            <pc:docMk/>
            <pc:sldMk cId="1843201227" sldId="295"/>
            <ac:spMk id="6" creationId="{B10D8DAE-9AF7-4661-B321-DB83140A3C20}"/>
          </ac:spMkLst>
        </pc:spChg>
        <pc:spChg chg="mod">
          <ac:chgData name="Eliška Masná | ADRA" userId="857be0a8-77d0-4521-bb90-16d33d156d4f" providerId="ADAL" clId="{ADA073BA-F8A3-4ABC-BF0A-E22D22A0F156}" dt="2022-04-16T10:29:16.703" v="6884" actId="20577"/>
          <ac:spMkLst>
            <pc:docMk/>
            <pc:sldMk cId="1843201227" sldId="295"/>
            <ac:spMk id="7" creationId="{3CCDEFD0-950C-4D8A-A1A3-B9686D0D1942}"/>
          </ac:spMkLst>
        </pc:spChg>
      </pc:sldChg>
      <pc:sldChg chg="addSp delSp modSp add mod ord">
        <pc:chgData name="Eliška Masná | ADRA" userId="857be0a8-77d0-4521-bb90-16d33d156d4f" providerId="ADAL" clId="{ADA073BA-F8A3-4ABC-BF0A-E22D22A0F156}" dt="2022-04-16T11:01:52.071" v="8220" actId="1076"/>
        <pc:sldMkLst>
          <pc:docMk/>
          <pc:sldMk cId="2163624536" sldId="296"/>
        </pc:sldMkLst>
        <pc:spChg chg="mod">
          <ac:chgData name="Eliška Masná | ADRA" userId="857be0a8-77d0-4521-bb90-16d33d156d4f" providerId="ADAL" clId="{ADA073BA-F8A3-4ABC-BF0A-E22D22A0F156}" dt="2022-04-16T11:01:40.090" v="8216" actId="27636"/>
          <ac:spMkLst>
            <pc:docMk/>
            <pc:sldMk cId="2163624536" sldId="296"/>
            <ac:spMk id="3" creationId="{F8D976A6-001A-43C8-9D15-AE44DDC12B7F}"/>
          </ac:spMkLst>
        </pc:spChg>
        <pc:spChg chg="mod">
          <ac:chgData name="Eliška Masná | ADRA" userId="857be0a8-77d0-4521-bb90-16d33d156d4f" providerId="ADAL" clId="{ADA073BA-F8A3-4ABC-BF0A-E22D22A0F156}" dt="2022-04-16T11:01:32.587" v="8213" actId="27636"/>
          <ac:spMkLst>
            <pc:docMk/>
            <pc:sldMk cId="2163624536" sldId="296"/>
            <ac:spMk id="4" creationId="{E49539FB-3A74-4591-B02F-D6BDE5980679}"/>
          </ac:spMkLst>
        </pc:spChg>
        <pc:spChg chg="mod">
          <ac:chgData name="Eliška Masná | ADRA" userId="857be0a8-77d0-4521-bb90-16d33d156d4f" providerId="ADAL" clId="{ADA073BA-F8A3-4ABC-BF0A-E22D22A0F156}" dt="2022-03-26T22:01:14.379" v="2909" actId="20577"/>
          <ac:spMkLst>
            <pc:docMk/>
            <pc:sldMk cId="2163624536" sldId="296"/>
            <ac:spMk id="8" creationId="{2E90402B-A880-4DFD-9E26-E8E95CEC21ED}"/>
          </ac:spMkLst>
        </pc:spChg>
        <pc:spChg chg="add mod">
          <ac:chgData name="Eliška Masná | ADRA" userId="857be0a8-77d0-4521-bb90-16d33d156d4f" providerId="ADAL" clId="{ADA073BA-F8A3-4ABC-BF0A-E22D22A0F156}" dt="2022-03-26T22:02:32.678" v="2953" actId="14100"/>
          <ac:spMkLst>
            <pc:docMk/>
            <pc:sldMk cId="2163624536" sldId="296"/>
            <ac:spMk id="9" creationId="{2ADF07B2-7F2E-4BA3-AFD7-FBEA0F9E4348}"/>
          </ac:spMkLst>
        </pc:spChg>
        <pc:spChg chg="mod">
          <ac:chgData name="Eliška Masná | ADRA" userId="857be0a8-77d0-4521-bb90-16d33d156d4f" providerId="ADAL" clId="{ADA073BA-F8A3-4ABC-BF0A-E22D22A0F156}" dt="2022-03-26T22:01:42.907" v="2921" actId="1076"/>
          <ac:spMkLst>
            <pc:docMk/>
            <pc:sldMk cId="2163624536" sldId="296"/>
            <ac:spMk id="11" creationId="{12B2937F-8956-48DB-BF51-8F518943ADEE}"/>
          </ac:spMkLst>
        </pc:spChg>
        <pc:spChg chg="add del mod">
          <ac:chgData name="Eliška Masná | ADRA" userId="857be0a8-77d0-4521-bb90-16d33d156d4f" providerId="ADAL" clId="{ADA073BA-F8A3-4ABC-BF0A-E22D22A0F156}" dt="2022-03-26T22:02:08.276" v="2947"/>
          <ac:spMkLst>
            <pc:docMk/>
            <pc:sldMk cId="2163624536" sldId="296"/>
            <ac:spMk id="12" creationId="{79F7AF7C-29A1-4AF9-BD8C-5B9C3BB31D1F}"/>
          </ac:spMkLst>
        </pc:spChg>
        <pc:spChg chg="add mod">
          <ac:chgData name="Eliška Masná | ADRA" userId="857be0a8-77d0-4521-bb90-16d33d156d4f" providerId="ADAL" clId="{ADA073BA-F8A3-4ABC-BF0A-E22D22A0F156}" dt="2022-04-16T11:01:28.264" v="8211" actId="27636"/>
          <ac:spMkLst>
            <pc:docMk/>
            <pc:sldMk cId="2163624536" sldId="296"/>
            <ac:spMk id="13" creationId="{BB2097A5-A8CF-4DCF-B461-CB7C20451BA7}"/>
          </ac:spMkLst>
        </pc:spChg>
        <pc:picChg chg="del mod">
          <ac:chgData name="Eliška Masná | ADRA" userId="857be0a8-77d0-4521-bb90-16d33d156d4f" providerId="ADAL" clId="{ADA073BA-F8A3-4ABC-BF0A-E22D22A0F156}" dt="2022-03-26T23:47:36.566" v="4887" actId="478"/>
          <ac:picMkLst>
            <pc:docMk/>
            <pc:sldMk cId="2163624536" sldId="296"/>
            <ac:picMk id="6" creationId="{1D43DBD6-D2CE-4188-9366-A93C6918934F}"/>
          </ac:picMkLst>
        </pc:picChg>
        <pc:picChg chg="add mod">
          <ac:chgData name="Eliška Masná | ADRA" userId="857be0a8-77d0-4521-bb90-16d33d156d4f" providerId="ADAL" clId="{ADA073BA-F8A3-4ABC-BF0A-E22D22A0F156}" dt="2022-04-16T11:01:48.927" v="8218" actId="1076"/>
          <ac:picMkLst>
            <pc:docMk/>
            <pc:sldMk cId="2163624536" sldId="296"/>
            <ac:picMk id="7" creationId="{0DD32AEB-D12D-4E30-BFDA-5F6E361CDB57}"/>
          </ac:picMkLst>
        </pc:picChg>
        <pc:picChg chg="del mod">
          <ac:chgData name="Eliška Masná | ADRA" userId="857be0a8-77d0-4521-bb90-16d33d156d4f" providerId="ADAL" clId="{ADA073BA-F8A3-4ABC-BF0A-E22D22A0F156}" dt="2022-03-26T23:59:56.456" v="5638" actId="478"/>
          <ac:picMkLst>
            <pc:docMk/>
            <pc:sldMk cId="2163624536" sldId="296"/>
            <ac:picMk id="10" creationId="{97552DB7-3C45-4281-B703-0C9B8F91D683}"/>
          </ac:picMkLst>
        </pc:picChg>
        <pc:picChg chg="add mod">
          <ac:chgData name="Eliška Masná | ADRA" userId="857be0a8-77d0-4521-bb90-16d33d156d4f" providerId="ADAL" clId="{ADA073BA-F8A3-4ABC-BF0A-E22D22A0F156}" dt="2022-04-16T11:01:52.071" v="8220" actId="1076"/>
          <ac:picMkLst>
            <pc:docMk/>
            <pc:sldMk cId="2163624536" sldId="296"/>
            <ac:picMk id="15" creationId="{4C80B6A7-EC2F-4919-B065-3CF07F128674}"/>
          </ac:picMkLst>
        </pc:picChg>
        <pc:picChg chg="add mod">
          <ac:chgData name="Eliška Masná | ADRA" userId="857be0a8-77d0-4521-bb90-16d33d156d4f" providerId="ADAL" clId="{ADA073BA-F8A3-4ABC-BF0A-E22D22A0F156}" dt="2022-04-16T11:01:50.855" v="8219" actId="1076"/>
          <ac:picMkLst>
            <pc:docMk/>
            <pc:sldMk cId="2163624536" sldId="296"/>
            <ac:picMk id="17" creationId="{31A89B10-6C3E-4CAE-AF1B-09007EF26E26}"/>
          </ac:picMkLst>
        </pc:picChg>
      </pc:sldChg>
      <pc:sldChg chg="modSp add mod">
        <pc:chgData name="Eliška Masná | ADRA" userId="857be0a8-77d0-4521-bb90-16d33d156d4f" providerId="ADAL" clId="{ADA073BA-F8A3-4ABC-BF0A-E22D22A0F156}" dt="2022-04-16T11:08:26.434" v="8319" actId="20577"/>
        <pc:sldMkLst>
          <pc:docMk/>
          <pc:sldMk cId="4165840663" sldId="297"/>
        </pc:sldMkLst>
        <pc:spChg chg="mod">
          <ac:chgData name="Eliška Masná | ADRA" userId="857be0a8-77d0-4521-bb90-16d33d156d4f" providerId="ADAL" clId="{ADA073BA-F8A3-4ABC-BF0A-E22D22A0F156}" dt="2022-04-16T10:30:24.457" v="6893"/>
          <ac:spMkLst>
            <pc:docMk/>
            <pc:sldMk cId="4165840663" sldId="297"/>
            <ac:spMk id="6" creationId="{B10D8DAE-9AF7-4661-B321-DB83140A3C20}"/>
          </ac:spMkLst>
        </pc:spChg>
        <pc:spChg chg="mod">
          <ac:chgData name="Eliška Masná | ADRA" userId="857be0a8-77d0-4521-bb90-16d33d156d4f" providerId="ADAL" clId="{ADA073BA-F8A3-4ABC-BF0A-E22D22A0F156}" dt="2022-04-16T11:08:26.434" v="8319" actId="20577"/>
          <ac:spMkLst>
            <pc:docMk/>
            <pc:sldMk cId="4165840663" sldId="297"/>
            <ac:spMk id="7" creationId="{3CCDEFD0-950C-4D8A-A1A3-B9686D0D1942}"/>
          </ac:spMkLst>
        </pc:spChg>
      </pc:sldChg>
      <pc:sldChg chg="addSp delSp modSp add mod ord">
        <pc:chgData name="Eliška Masná | ADRA" userId="857be0a8-77d0-4521-bb90-16d33d156d4f" providerId="ADAL" clId="{ADA073BA-F8A3-4ABC-BF0A-E22D22A0F156}" dt="2022-04-16T10:32:55.501" v="6907" actId="20577"/>
        <pc:sldMkLst>
          <pc:docMk/>
          <pc:sldMk cId="204659406" sldId="298"/>
        </pc:sldMkLst>
        <pc:spChg chg="add mod">
          <ac:chgData name="Eliška Masná | ADRA" userId="857be0a8-77d0-4521-bb90-16d33d156d4f" providerId="ADAL" clId="{ADA073BA-F8A3-4ABC-BF0A-E22D22A0F156}" dt="2022-04-16T10:32:46.083" v="6899" actId="1076"/>
          <ac:spMkLst>
            <pc:docMk/>
            <pc:sldMk cId="204659406" sldId="298"/>
            <ac:spMk id="4" creationId="{3BB8C5F6-7152-459E-9BA5-BB5299F9AD5C}"/>
          </ac:spMkLst>
        </pc:spChg>
        <pc:spChg chg="mod">
          <ac:chgData name="Eliška Masná | ADRA" userId="857be0a8-77d0-4521-bb90-16d33d156d4f" providerId="ADAL" clId="{ADA073BA-F8A3-4ABC-BF0A-E22D22A0F156}" dt="2022-04-16T10:32:55.501" v="6907" actId="20577"/>
          <ac:spMkLst>
            <pc:docMk/>
            <pc:sldMk cId="204659406" sldId="298"/>
            <ac:spMk id="5" creationId="{22E7C18F-1570-4489-A197-BBA4F8C3EED8}"/>
          </ac:spMkLst>
        </pc:spChg>
        <pc:spChg chg="add mod">
          <ac:chgData name="Eliška Masná | ADRA" userId="857be0a8-77d0-4521-bb90-16d33d156d4f" providerId="ADAL" clId="{ADA073BA-F8A3-4ABC-BF0A-E22D22A0F156}" dt="2022-04-16T10:32:43.816" v="6898" actId="1076"/>
          <ac:spMkLst>
            <pc:docMk/>
            <pc:sldMk cId="204659406" sldId="298"/>
            <ac:spMk id="7" creationId="{876EB863-558D-4477-ACF3-3E91D4B26CED}"/>
          </ac:spMkLst>
        </pc:spChg>
        <pc:picChg chg="add mod">
          <ac:chgData name="Eliška Masná | ADRA" userId="857be0a8-77d0-4521-bb90-16d33d156d4f" providerId="ADAL" clId="{ADA073BA-F8A3-4ABC-BF0A-E22D22A0F156}" dt="2022-04-16T10:32:41.009" v="6897" actId="14826"/>
          <ac:picMkLst>
            <pc:docMk/>
            <pc:sldMk cId="204659406" sldId="298"/>
            <ac:picMk id="3" creationId="{8ED656A3-0EC2-4F8D-841D-12728EB6010F}"/>
          </ac:picMkLst>
        </pc:picChg>
        <pc:picChg chg="del">
          <ac:chgData name="Eliška Masná | ADRA" userId="857be0a8-77d0-4521-bb90-16d33d156d4f" providerId="ADAL" clId="{ADA073BA-F8A3-4ABC-BF0A-E22D22A0F156}" dt="2022-03-26T22:06:29.017" v="3086" actId="478"/>
          <ac:picMkLst>
            <pc:docMk/>
            <pc:sldMk cId="204659406" sldId="298"/>
            <ac:picMk id="6" creationId="{02F8A92E-B1D9-408F-9A9D-BF6A44619E4D}"/>
          </ac:picMkLst>
        </pc:picChg>
      </pc:sldChg>
      <pc:sldChg chg="addSp delSp modSp add mod ord">
        <pc:chgData name="Eliška Masná | ADRA" userId="857be0a8-77d0-4521-bb90-16d33d156d4f" providerId="ADAL" clId="{ADA073BA-F8A3-4ABC-BF0A-E22D22A0F156}" dt="2022-04-16T11:08:48.046" v="8323" actId="20577"/>
        <pc:sldMkLst>
          <pc:docMk/>
          <pc:sldMk cId="2538414706" sldId="299"/>
        </pc:sldMkLst>
        <pc:spChg chg="mod">
          <ac:chgData name="Eliška Masná | ADRA" userId="857be0a8-77d0-4521-bb90-16d33d156d4f" providerId="ADAL" clId="{ADA073BA-F8A3-4ABC-BF0A-E22D22A0F156}" dt="2022-04-16T11:08:48.046" v="8323" actId="20577"/>
          <ac:spMkLst>
            <pc:docMk/>
            <pc:sldMk cId="2538414706" sldId="299"/>
            <ac:spMk id="5" creationId="{22E7C18F-1570-4489-A197-BBA4F8C3EED8}"/>
          </ac:spMkLst>
        </pc:spChg>
        <pc:spChg chg="add mod">
          <ac:chgData name="Eliška Masná | ADRA" userId="857be0a8-77d0-4521-bb90-16d33d156d4f" providerId="ADAL" clId="{ADA073BA-F8A3-4ABC-BF0A-E22D22A0F156}" dt="2022-03-26T22:17:06.366" v="4082" actId="1036"/>
          <ac:spMkLst>
            <pc:docMk/>
            <pc:sldMk cId="2538414706" sldId="299"/>
            <ac:spMk id="6" creationId="{38BA0E56-6B31-446D-BE55-210E7575774E}"/>
          </ac:spMkLst>
        </pc:spChg>
        <pc:picChg chg="del mod">
          <ac:chgData name="Eliška Masná | ADRA" userId="857be0a8-77d0-4521-bb90-16d33d156d4f" providerId="ADAL" clId="{ADA073BA-F8A3-4ABC-BF0A-E22D22A0F156}" dt="2022-03-26T22:15:23.878" v="4051" actId="478"/>
          <ac:picMkLst>
            <pc:docMk/>
            <pc:sldMk cId="2538414706" sldId="299"/>
            <ac:picMk id="3" creationId="{8ED656A3-0EC2-4F8D-841D-12728EB6010F}"/>
          </ac:picMkLst>
        </pc:picChg>
        <pc:picChg chg="add mod">
          <ac:chgData name="Eliška Masná | ADRA" userId="857be0a8-77d0-4521-bb90-16d33d156d4f" providerId="ADAL" clId="{ADA073BA-F8A3-4ABC-BF0A-E22D22A0F156}" dt="2022-04-16T10:31:42.825" v="6896" actId="14826"/>
          <ac:picMkLst>
            <pc:docMk/>
            <pc:sldMk cId="2538414706" sldId="299"/>
            <ac:picMk id="4" creationId="{04A88886-B434-472A-B711-FDA57F820259}"/>
          </ac:picMkLst>
        </pc:picChg>
      </pc:sldChg>
      <pc:sldChg chg="addSp delSp modSp add mod">
        <pc:chgData name="Eliška Masná | ADRA" userId="857be0a8-77d0-4521-bb90-16d33d156d4f" providerId="ADAL" clId="{ADA073BA-F8A3-4ABC-BF0A-E22D22A0F156}" dt="2022-04-16T11:08:42.549" v="8321" actId="20577"/>
        <pc:sldMkLst>
          <pc:docMk/>
          <pc:sldMk cId="2661803894" sldId="300"/>
        </pc:sldMkLst>
        <pc:spChg chg="del">
          <ac:chgData name="Eliška Masná | ADRA" userId="857be0a8-77d0-4521-bb90-16d33d156d4f" providerId="ADAL" clId="{ADA073BA-F8A3-4ABC-BF0A-E22D22A0F156}" dt="2022-03-26T22:11:37.947" v="3728" actId="478"/>
          <ac:spMkLst>
            <pc:docMk/>
            <pc:sldMk cId="2661803894" sldId="300"/>
            <ac:spMk id="5" creationId="{22E7C18F-1570-4489-A197-BBA4F8C3EED8}"/>
          </ac:spMkLst>
        </pc:spChg>
        <pc:spChg chg="add mod">
          <ac:chgData name="Eliška Masná | ADRA" userId="857be0a8-77d0-4521-bb90-16d33d156d4f" providerId="ADAL" clId="{ADA073BA-F8A3-4ABC-BF0A-E22D22A0F156}" dt="2022-04-16T11:08:42.549" v="8321" actId="20577"/>
          <ac:spMkLst>
            <pc:docMk/>
            <pc:sldMk cId="2661803894" sldId="300"/>
            <ac:spMk id="6" creationId="{0BDE82AA-E641-445B-AAEE-391DE56751D8}"/>
          </ac:spMkLst>
        </pc:spChg>
        <pc:spChg chg="add mod">
          <ac:chgData name="Eliška Masná | ADRA" userId="857be0a8-77d0-4521-bb90-16d33d156d4f" providerId="ADAL" clId="{ADA073BA-F8A3-4ABC-BF0A-E22D22A0F156}" dt="2022-04-16T10:33:12.897" v="6915" actId="1038"/>
          <ac:spMkLst>
            <pc:docMk/>
            <pc:sldMk cId="2661803894" sldId="300"/>
            <ac:spMk id="7" creationId="{F66E7440-32E7-4900-961E-6915541D2DC2}"/>
          </ac:spMkLst>
        </pc:spChg>
        <pc:picChg chg="mod">
          <ac:chgData name="Eliška Masná | ADRA" userId="857be0a8-77d0-4521-bb90-16d33d156d4f" providerId="ADAL" clId="{ADA073BA-F8A3-4ABC-BF0A-E22D22A0F156}" dt="2022-04-16T10:33:09.655" v="6909" actId="1076"/>
          <ac:picMkLst>
            <pc:docMk/>
            <pc:sldMk cId="2661803894" sldId="300"/>
            <ac:picMk id="3" creationId="{8ED656A3-0EC2-4F8D-841D-12728EB6010F}"/>
          </ac:picMkLst>
        </pc:picChg>
        <pc:picChg chg="add del mod">
          <ac:chgData name="Eliška Masná | ADRA" userId="857be0a8-77d0-4521-bb90-16d33d156d4f" providerId="ADAL" clId="{ADA073BA-F8A3-4ABC-BF0A-E22D22A0F156}" dt="2022-03-26T22:11:35.457" v="3727"/>
          <ac:picMkLst>
            <pc:docMk/>
            <pc:sldMk cId="2661803894" sldId="300"/>
            <ac:picMk id="4" creationId="{DAC9395A-6966-4C06-AA8B-E8322927FB82}"/>
          </ac:picMkLst>
        </pc:picChg>
      </pc:sldChg>
      <pc:sldChg chg="modSp add del mod">
        <pc:chgData name="Eliška Masná | ADRA" userId="857be0a8-77d0-4521-bb90-16d33d156d4f" providerId="ADAL" clId="{ADA073BA-F8A3-4ABC-BF0A-E22D22A0F156}" dt="2022-04-16T10:38:27.355" v="6985" actId="47"/>
        <pc:sldMkLst>
          <pc:docMk/>
          <pc:sldMk cId="1566177065" sldId="301"/>
        </pc:sldMkLst>
        <pc:spChg chg="mod">
          <ac:chgData name="Eliška Masná | ADRA" userId="857be0a8-77d0-4521-bb90-16d33d156d4f" providerId="ADAL" clId="{ADA073BA-F8A3-4ABC-BF0A-E22D22A0F156}" dt="2022-04-16T10:37:21.494" v="6984" actId="6549"/>
          <ac:spMkLst>
            <pc:docMk/>
            <pc:sldMk cId="1566177065" sldId="301"/>
            <ac:spMk id="94" creationId="{00000000-0000-0000-0000-000000000000}"/>
          </ac:spMkLst>
        </pc:spChg>
      </pc:sldChg>
      <pc:sldChg chg="add del">
        <pc:chgData name="Eliška Masná | ADRA" userId="857be0a8-77d0-4521-bb90-16d33d156d4f" providerId="ADAL" clId="{ADA073BA-F8A3-4ABC-BF0A-E22D22A0F156}" dt="2022-04-16T10:38:31.244" v="6986" actId="47"/>
        <pc:sldMkLst>
          <pc:docMk/>
          <pc:sldMk cId="2052014672" sldId="302"/>
        </pc:sldMkLst>
      </pc:sldChg>
      <pc:sldChg chg="modSp add mod">
        <pc:chgData name="Eliška Masná | ADRA" userId="857be0a8-77d0-4521-bb90-16d33d156d4f" providerId="ADAL" clId="{ADA073BA-F8A3-4ABC-BF0A-E22D22A0F156}" dt="2022-04-16T10:38:57.175" v="6992" actId="20577"/>
        <pc:sldMkLst>
          <pc:docMk/>
          <pc:sldMk cId="2628868290" sldId="303"/>
        </pc:sldMkLst>
        <pc:spChg chg="mod">
          <ac:chgData name="Eliška Masná | ADRA" userId="857be0a8-77d0-4521-bb90-16d33d156d4f" providerId="ADAL" clId="{ADA073BA-F8A3-4ABC-BF0A-E22D22A0F156}" dt="2022-04-16T10:38:57.175" v="6992" actId="20577"/>
          <ac:spMkLst>
            <pc:docMk/>
            <pc:sldMk cId="2628868290" sldId="303"/>
            <ac:spMk id="4" creationId="{B207B426-8401-4168-9AC1-32A200CBF4C2}"/>
          </ac:spMkLst>
        </pc:spChg>
      </pc:sldChg>
      <pc:sldChg chg="addSp new mod">
        <pc:chgData name="Eliška Masná | ADRA" userId="857be0a8-77d0-4521-bb90-16d33d156d4f" providerId="ADAL" clId="{ADA073BA-F8A3-4ABC-BF0A-E22D22A0F156}" dt="2022-03-26T23:36:45.228" v="4865" actId="22"/>
        <pc:sldMkLst>
          <pc:docMk/>
          <pc:sldMk cId="3914231250" sldId="304"/>
        </pc:sldMkLst>
        <pc:picChg chg="add">
          <ac:chgData name="Eliška Masná | ADRA" userId="857be0a8-77d0-4521-bb90-16d33d156d4f" providerId="ADAL" clId="{ADA073BA-F8A3-4ABC-BF0A-E22D22A0F156}" dt="2022-03-26T23:36:45.228" v="4865" actId="22"/>
          <ac:picMkLst>
            <pc:docMk/>
            <pc:sldMk cId="3914231250" sldId="304"/>
            <ac:picMk id="6" creationId="{F0BB8A95-45F3-4DB1-B482-4C3F19FA9829}"/>
          </ac:picMkLst>
        </pc:picChg>
      </pc:sldChg>
      <pc:sldChg chg="addSp new mod">
        <pc:chgData name="Eliška Masná | ADRA" userId="857be0a8-77d0-4521-bb90-16d33d156d4f" providerId="ADAL" clId="{ADA073BA-F8A3-4ABC-BF0A-E22D22A0F156}" dt="2022-03-26T23:38:00.514" v="4867" actId="22"/>
        <pc:sldMkLst>
          <pc:docMk/>
          <pc:sldMk cId="935176722" sldId="305"/>
        </pc:sldMkLst>
        <pc:picChg chg="add">
          <ac:chgData name="Eliška Masná | ADRA" userId="857be0a8-77d0-4521-bb90-16d33d156d4f" providerId="ADAL" clId="{ADA073BA-F8A3-4ABC-BF0A-E22D22A0F156}" dt="2022-03-26T23:38:00.514" v="4867" actId="22"/>
          <ac:picMkLst>
            <pc:docMk/>
            <pc:sldMk cId="935176722" sldId="305"/>
            <ac:picMk id="6" creationId="{76F9E907-5CC4-4FA8-8B6D-17E64CC1F7B6}"/>
          </ac:picMkLst>
        </pc:picChg>
      </pc:sldChg>
      <pc:sldChg chg="addSp new mod">
        <pc:chgData name="Eliška Masná | ADRA" userId="857be0a8-77d0-4521-bb90-16d33d156d4f" providerId="ADAL" clId="{ADA073BA-F8A3-4ABC-BF0A-E22D22A0F156}" dt="2022-03-26T23:42:36.289" v="4873" actId="22"/>
        <pc:sldMkLst>
          <pc:docMk/>
          <pc:sldMk cId="843218563" sldId="306"/>
        </pc:sldMkLst>
        <pc:picChg chg="add">
          <ac:chgData name="Eliška Masná | ADRA" userId="857be0a8-77d0-4521-bb90-16d33d156d4f" providerId="ADAL" clId="{ADA073BA-F8A3-4ABC-BF0A-E22D22A0F156}" dt="2022-03-26T23:42:36.289" v="4873" actId="22"/>
          <ac:picMkLst>
            <pc:docMk/>
            <pc:sldMk cId="843218563" sldId="306"/>
            <ac:picMk id="6" creationId="{36E3222A-6C40-4EA9-8B2C-CE7C437C30E2}"/>
          </ac:picMkLst>
        </pc:picChg>
      </pc:sldChg>
      <pc:sldChg chg="addSp new mod">
        <pc:chgData name="Eliška Masná | ADRA" userId="857be0a8-77d0-4521-bb90-16d33d156d4f" providerId="ADAL" clId="{ADA073BA-F8A3-4ABC-BF0A-E22D22A0F156}" dt="2022-03-26T23:41:24.462" v="4872" actId="22"/>
        <pc:sldMkLst>
          <pc:docMk/>
          <pc:sldMk cId="737211524" sldId="307"/>
        </pc:sldMkLst>
        <pc:picChg chg="add">
          <ac:chgData name="Eliška Masná | ADRA" userId="857be0a8-77d0-4521-bb90-16d33d156d4f" providerId="ADAL" clId="{ADA073BA-F8A3-4ABC-BF0A-E22D22A0F156}" dt="2022-03-26T23:41:24.462" v="4872" actId="22"/>
          <ac:picMkLst>
            <pc:docMk/>
            <pc:sldMk cId="737211524" sldId="307"/>
            <ac:picMk id="6" creationId="{3D5FDB3A-BB65-4A2C-8FF2-35ADE632C904}"/>
          </ac:picMkLst>
        </pc:picChg>
      </pc:sldChg>
      <pc:sldChg chg="addSp new mod">
        <pc:chgData name="Eliška Masná | ADRA" userId="857be0a8-77d0-4521-bb90-16d33d156d4f" providerId="ADAL" clId="{ADA073BA-F8A3-4ABC-BF0A-E22D22A0F156}" dt="2022-03-26T23:40:36.735" v="4871" actId="22"/>
        <pc:sldMkLst>
          <pc:docMk/>
          <pc:sldMk cId="1765647332" sldId="308"/>
        </pc:sldMkLst>
        <pc:picChg chg="add">
          <ac:chgData name="Eliška Masná | ADRA" userId="857be0a8-77d0-4521-bb90-16d33d156d4f" providerId="ADAL" clId="{ADA073BA-F8A3-4ABC-BF0A-E22D22A0F156}" dt="2022-03-26T23:40:36.735" v="4871" actId="22"/>
          <ac:picMkLst>
            <pc:docMk/>
            <pc:sldMk cId="1765647332" sldId="308"/>
            <ac:picMk id="6" creationId="{11F07D6A-BC62-4AAC-9A8D-53CA4A8323E8}"/>
          </ac:picMkLst>
        </pc:picChg>
      </pc:sldChg>
      <pc:sldChg chg="delSp modSp new mod">
        <pc:chgData name="Eliška Masná | ADRA" userId="857be0a8-77d0-4521-bb90-16d33d156d4f" providerId="ADAL" clId="{ADA073BA-F8A3-4ABC-BF0A-E22D22A0F156}" dt="2022-04-16T13:03:38.063" v="8651" actId="20577"/>
        <pc:sldMkLst>
          <pc:docMk/>
          <pc:sldMk cId="1021614077" sldId="309"/>
        </pc:sldMkLst>
        <pc:spChg chg="mod">
          <ac:chgData name="Eliška Masná | ADRA" userId="857be0a8-77d0-4521-bb90-16d33d156d4f" providerId="ADAL" clId="{ADA073BA-F8A3-4ABC-BF0A-E22D22A0F156}" dt="2022-04-16T10:56:40.160" v="8111"/>
          <ac:spMkLst>
            <pc:docMk/>
            <pc:sldMk cId="1021614077" sldId="309"/>
            <ac:spMk id="2" creationId="{4B5D89B3-CE3B-455E-B817-94852D40A7BF}"/>
          </ac:spMkLst>
        </pc:spChg>
        <pc:spChg chg="mod">
          <ac:chgData name="Eliška Masná | ADRA" userId="857be0a8-77d0-4521-bb90-16d33d156d4f" providerId="ADAL" clId="{ADA073BA-F8A3-4ABC-BF0A-E22D22A0F156}" dt="2022-04-16T13:03:38.063" v="8651" actId="20577"/>
          <ac:spMkLst>
            <pc:docMk/>
            <pc:sldMk cId="1021614077" sldId="309"/>
            <ac:spMk id="3" creationId="{14ED7413-7FB3-4879-ADB7-47A4B48A4883}"/>
          </ac:spMkLst>
        </pc:spChg>
        <pc:spChg chg="del">
          <ac:chgData name="Eliška Masná | ADRA" userId="857be0a8-77d0-4521-bb90-16d33d156d4f" providerId="ADAL" clId="{ADA073BA-F8A3-4ABC-BF0A-E22D22A0F156}" dt="2022-03-27T17:59:18.426" v="6098" actId="478"/>
          <ac:spMkLst>
            <pc:docMk/>
            <pc:sldMk cId="1021614077" sldId="309"/>
            <ac:spMk id="4" creationId="{D01EDEA2-4CF6-4ED6-94BF-DA614CF32627}"/>
          </ac:spMkLst>
        </pc:spChg>
      </pc:sldChg>
      <pc:sldChg chg="del">
        <pc:chgData name="Eliška Masná | ADRA" userId="857be0a8-77d0-4521-bb90-16d33d156d4f" providerId="ADAL" clId="{ADA073BA-F8A3-4ABC-BF0A-E22D22A0F156}" dt="2022-04-16T10:36:45.118" v="6919" actId="47"/>
        <pc:sldMkLst>
          <pc:docMk/>
          <pc:sldMk cId="2472150873" sldId="310"/>
        </pc:sldMkLst>
      </pc:sldChg>
      <pc:sldChg chg="del">
        <pc:chgData name="Eliška Masná | ADRA" userId="857be0a8-77d0-4521-bb90-16d33d156d4f" providerId="ADAL" clId="{ADA073BA-F8A3-4ABC-BF0A-E22D22A0F156}" dt="2022-04-16T10:38:34.609" v="6988" actId="47"/>
        <pc:sldMkLst>
          <pc:docMk/>
          <pc:sldMk cId="3880391486" sldId="311"/>
        </pc:sldMkLst>
      </pc:sldChg>
      <pc:sldChg chg="modSp mod">
        <pc:chgData name="Eliška Masná | ADRA" userId="857be0a8-77d0-4521-bb90-16d33d156d4f" providerId="ADAL" clId="{ADA073BA-F8A3-4ABC-BF0A-E22D22A0F156}" dt="2022-04-16T10:39:30.939" v="6994" actId="20577"/>
        <pc:sldMkLst>
          <pc:docMk/>
          <pc:sldMk cId="395232355" sldId="313"/>
        </pc:sldMkLst>
        <pc:spChg chg="mod">
          <ac:chgData name="Eliška Masná | ADRA" userId="857be0a8-77d0-4521-bb90-16d33d156d4f" providerId="ADAL" clId="{ADA073BA-F8A3-4ABC-BF0A-E22D22A0F156}" dt="2022-04-16T10:39:30.939" v="6994" actId="20577"/>
          <ac:spMkLst>
            <pc:docMk/>
            <pc:sldMk cId="395232355" sldId="313"/>
            <ac:spMk id="4" creationId="{B207B426-8401-4168-9AC1-32A200CBF4C2}"/>
          </ac:spMkLst>
        </pc:spChg>
      </pc:sldChg>
      <pc:sldChg chg="modSp mod">
        <pc:chgData name="Eliška Masná | ADRA" userId="857be0a8-77d0-4521-bb90-16d33d156d4f" providerId="ADAL" clId="{ADA073BA-F8A3-4ABC-BF0A-E22D22A0F156}" dt="2022-04-16T10:40:08.928" v="6998" actId="20577"/>
        <pc:sldMkLst>
          <pc:docMk/>
          <pc:sldMk cId="2467134980" sldId="314"/>
        </pc:sldMkLst>
        <pc:spChg chg="mod">
          <ac:chgData name="Eliška Masná | ADRA" userId="857be0a8-77d0-4521-bb90-16d33d156d4f" providerId="ADAL" clId="{ADA073BA-F8A3-4ABC-BF0A-E22D22A0F156}" dt="2022-04-16T10:40:08.928" v="6998" actId="20577"/>
          <ac:spMkLst>
            <pc:docMk/>
            <pc:sldMk cId="2467134980" sldId="314"/>
            <ac:spMk id="7" creationId="{D65FDAB0-0ADC-429D-9B97-F6AD671BC87F}"/>
          </ac:spMkLst>
        </pc:spChg>
        <pc:picChg chg="mod">
          <ac:chgData name="Eliška Masná | ADRA" userId="857be0a8-77d0-4521-bb90-16d33d156d4f" providerId="ADAL" clId="{ADA073BA-F8A3-4ABC-BF0A-E22D22A0F156}" dt="2022-04-16T10:39:46.467" v="6996" actId="1076"/>
          <ac:picMkLst>
            <pc:docMk/>
            <pc:sldMk cId="2467134980" sldId="314"/>
            <ac:picMk id="6" creationId="{A7239D28-6894-4FF9-BD3F-CB3AD4E0AE4C}"/>
          </ac:picMkLst>
        </pc:picChg>
      </pc:sldChg>
      <pc:sldChg chg="addSp delSp modSp mod ord">
        <pc:chgData name="Eliška Masná | ADRA" userId="857be0a8-77d0-4521-bb90-16d33d156d4f" providerId="ADAL" clId="{ADA073BA-F8A3-4ABC-BF0A-E22D22A0F156}" dt="2022-04-16T10:44:44.682" v="7093" actId="20577"/>
        <pc:sldMkLst>
          <pc:docMk/>
          <pc:sldMk cId="3586312529" sldId="315"/>
        </pc:sldMkLst>
        <pc:spChg chg="mod">
          <ac:chgData name="Eliška Masná | ADRA" userId="857be0a8-77d0-4521-bb90-16d33d156d4f" providerId="ADAL" clId="{ADA073BA-F8A3-4ABC-BF0A-E22D22A0F156}" dt="2022-04-16T10:44:44.682" v="7093" actId="20577"/>
          <ac:spMkLst>
            <pc:docMk/>
            <pc:sldMk cId="3586312529" sldId="315"/>
            <ac:spMk id="2" creationId="{DC4761CB-7993-415E-98F4-97719966FC14}"/>
          </ac:spMkLst>
        </pc:spChg>
        <pc:spChg chg="del">
          <ac:chgData name="Eliška Masná | ADRA" userId="857be0a8-77d0-4521-bb90-16d33d156d4f" providerId="ADAL" clId="{ADA073BA-F8A3-4ABC-BF0A-E22D22A0F156}" dt="2022-04-16T10:41:04.259" v="7016" actId="478"/>
          <ac:spMkLst>
            <pc:docMk/>
            <pc:sldMk cId="3586312529" sldId="315"/>
            <ac:spMk id="3" creationId="{86BCC22A-3069-44FB-AD8A-89B9D41F7E5C}"/>
          </ac:spMkLst>
        </pc:spChg>
        <pc:spChg chg="del">
          <ac:chgData name="Eliška Masná | ADRA" userId="857be0a8-77d0-4521-bb90-16d33d156d4f" providerId="ADAL" clId="{ADA073BA-F8A3-4ABC-BF0A-E22D22A0F156}" dt="2022-04-16T10:41:06.198" v="7017" actId="478"/>
          <ac:spMkLst>
            <pc:docMk/>
            <pc:sldMk cId="3586312529" sldId="315"/>
            <ac:spMk id="4" creationId="{877B76D3-7890-4B8A-8AEE-40464FA4DF3B}"/>
          </ac:spMkLst>
        </pc:spChg>
        <pc:picChg chg="add mod">
          <ac:chgData name="Eliška Masná | ADRA" userId="857be0a8-77d0-4521-bb90-16d33d156d4f" providerId="ADAL" clId="{ADA073BA-F8A3-4ABC-BF0A-E22D22A0F156}" dt="2022-04-16T10:42:37.012" v="7021" actId="1076"/>
          <ac:picMkLst>
            <pc:docMk/>
            <pc:sldMk cId="3586312529" sldId="315"/>
            <ac:picMk id="6" creationId="{58EDB55C-7E04-47C2-ABFD-5E2F8CFDE95E}"/>
          </ac:picMkLst>
        </pc:picChg>
      </pc:sldChg>
      <pc:sldChg chg="addSp modSp add mod ord">
        <pc:chgData name="Eliška Masná | ADRA" userId="857be0a8-77d0-4521-bb90-16d33d156d4f" providerId="ADAL" clId="{ADA073BA-F8A3-4ABC-BF0A-E22D22A0F156}" dt="2022-04-16T10:45:44.469" v="7099" actId="1076"/>
        <pc:sldMkLst>
          <pc:docMk/>
          <pc:sldMk cId="1609099245" sldId="316"/>
        </pc:sldMkLst>
        <pc:spChg chg="mod">
          <ac:chgData name="Eliška Masná | ADRA" userId="857be0a8-77d0-4521-bb90-16d33d156d4f" providerId="ADAL" clId="{ADA073BA-F8A3-4ABC-BF0A-E22D22A0F156}" dt="2022-04-16T10:45:38.014" v="7096" actId="1076"/>
          <ac:spMkLst>
            <pc:docMk/>
            <pc:sldMk cId="1609099245" sldId="316"/>
            <ac:spMk id="4" creationId="{40FFA9C1-3CF2-499F-81DC-097F1DD45E73}"/>
          </ac:spMkLst>
        </pc:spChg>
        <pc:picChg chg="add mod">
          <ac:chgData name="Eliška Masná | ADRA" userId="857be0a8-77d0-4521-bb90-16d33d156d4f" providerId="ADAL" clId="{ADA073BA-F8A3-4ABC-BF0A-E22D22A0F156}" dt="2022-04-16T10:45:44.469" v="7099" actId="1076"/>
          <ac:picMkLst>
            <pc:docMk/>
            <pc:sldMk cId="1609099245" sldId="316"/>
            <ac:picMk id="3" creationId="{7AC69E7F-43E8-4AF1-9D30-3D71E8246A89}"/>
          </ac:picMkLst>
        </pc:picChg>
      </pc:sldChg>
      <pc:sldChg chg="new del">
        <pc:chgData name="Eliška Masná | ADRA" userId="857be0a8-77d0-4521-bb90-16d33d156d4f" providerId="ADAL" clId="{ADA073BA-F8A3-4ABC-BF0A-E22D22A0F156}" dt="2022-04-16T10:46:42.072" v="7103" actId="47"/>
        <pc:sldMkLst>
          <pc:docMk/>
          <pc:sldMk cId="3505913208" sldId="317"/>
        </pc:sldMkLst>
      </pc:sldChg>
      <pc:sldChg chg="addSp delSp modSp add mod">
        <pc:chgData name="Eliška Masná | ADRA" userId="857be0a8-77d0-4521-bb90-16d33d156d4f" providerId="ADAL" clId="{ADA073BA-F8A3-4ABC-BF0A-E22D22A0F156}" dt="2022-04-16T10:56:20.021" v="8107" actId="1076"/>
        <pc:sldMkLst>
          <pc:docMk/>
          <pc:sldMk cId="1936281433" sldId="318"/>
        </pc:sldMkLst>
        <pc:spChg chg="del mod">
          <ac:chgData name="Eliška Masná | ADRA" userId="857be0a8-77d0-4521-bb90-16d33d156d4f" providerId="ADAL" clId="{ADA073BA-F8A3-4ABC-BF0A-E22D22A0F156}" dt="2022-04-16T10:54:38.038" v="8078" actId="478"/>
          <ac:spMkLst>
            <pc:docMk/>
            <pc:sldMk cId="1936281433" sldId="318"/>
            <ac:spMk id="2" creationId="{DC4761CB-7993-415E-98F4-97719966FC14}"/>
          </ac:spMkLst>
        </pc:spChg>
        <pc:spChg chg="add del mod">
          <ac:chgData name="Eliška Masná | ADRA" userId="857be0a8-77d0-4521-bb90-16d33d156d4f" providerId="ADAL" clId="{ADA073BA-F8A3-4ABC-BF0A-E22D22A0F156}" dt="2022-04-16T10:54:38.040" v="8080"/>
          <ac:spMkLst>
            <pc:docMk/>
            <pc:sldMk cId="1936281433" sldId="318"/>
            <ac:spMk id="8" creationId="{EAB1010E-31EA-4FC1-BDD4-066BC406B706}"/>
          </ac:spMkLst>
        </pc:spChg>
        <pc:spChg chg="add mod">
          <ac:chgData name="Eliška Masná | ADRA" userId="857be0a8-77d0-4521-bb90-16d33d156d4f" providerId="ADAL" clId="{ADA073BA-F8A3-4ABC-BF0A-E22D22A0F156}" dt="2022-04-16T10:56:20.021" v="8107" actId="1076"/>
          <ac:spMkLst>
            <pc:docMk/>
            <pc:sldMk cId="1936281433" sldId="318"/>
            <ac:spMk id="9" creationId="{77327031-D449-4B42-84E4-036109C18E47}"/>
          </ac:spMkLst>
        </pc:spChg>
        <pc:picChg chg="add mod">
          <ac:chgData name="Eliška Masná | ADRA" userId="857be0a8-77d0-4521-bb90-16d33d156d4f" providerId="ADAL" clId="{ADA073BA-F8A3-4ABC-BF0A-E22D22A0F156}" dt="2022-04-16T10:47:30.781" v="7114" actId="1076"/>
          <ac:picMkLst>
            <pc:docMk/>
            <pc:sldMk cId="1936281433" sldId="318"/>
            <ac:picMk id="4" creationId="{4CCC5B70-C7C9-4C84-95A8-A00F26B3F3B6}"/>
          </ac:picMkLst>
        </pc:picChg>
        <pc:picChg chg="mod">
          <ac:chgData name="Eliška Masná | ADRA" userId="857be0a8-77d0-4521-bb90-16d33d156d4f" providerId="ADAL" clId="{ADA073BA-F8A3-4ABC-BF0A-E22D22A0F156}" dt="2022-04-16T10:47:32.309" v="7115" actId="1076"/>
          <ac:picMkLst>
            <pc:docMk/>
            <pc:sldMk cId="1936281433" sldId="318"/>
            <ac:picMk id="6" creationId="{58EDB55C-7E04-47C2-ABFD-5E2F8CFDE95E}"/>
          </ac:picMkLst>
        </pc:picChg>
        <pc:picChg chg="add mod">
          <ac:chgData name="Eliška Masná | ADRA" userId="857be0a8-77d0-4521-bb90-16d33d156d4f" providerId="ADAL" clId="{ADA073BA-F8A3-4ABC-BF0A-E22D22A0F156}" dt="2022-04-16T10:48:06.490" v="7119" actId="14100"/>
          <ac:picMkLst>
            <pc:docMk/>
            <pc:sldMk cId="1936281433" sldId="318"/>
            <ac:picMk id="7" creationId="{60991F52-457F-4EF0-BAFD-7D2A43BBDFDA}"/>
          </ac:picMkLst>
        </pc:picChg>
      </pc:sldChg>
    </pc:docChg>
  </pc:docChgLst>
  <pc:docChgLst>
    <pc:chgData name="Ladislava Whitcroft | ADRA" userId="S::ladislava.whitcroft@adra.cz::d78fc298-6edb-4cb2-b1b0-ec869d268750" providerId="AD" clId="Web-{F90F70F0-D5C1-7B5D-05AF-12D20B192432}"/>
    <pc:docChg chg="mod">
      <pc:chgData name="Ladislava Whitcroft | ADRA" userId="S::ladislava.whitcroft@adra.cz::d78fc298-6edb-4cb2-b1b0-ec869d268750" providerId="AD" clId="Web-{F90F70F0-D5C1-7B5D-05AF-12D20B192432}" dt="2022-03-31T17:18:53.144" v="1"/>
      <pc:docMkLst>
        <pc:docMk/>
      </pc:docMkLst>
      <pc:sldChg chg="addCm">
        <pc:chgData name="Ladislava Whitcroft | ADRA" userId="S::ladislava.whitcroft@adra.cz::d78fc298-6edb-4cb2-b1b0-ec869d268750" providerId="AD" clId="Web-{F90F70F0-D5C1-7B5D-05AF-12D20B192432}" dt="2022-03-31T17:18:53.144" v="1"/>
        <pc:sldMkLst>
          <pc:docMk/>
          <pc:sldMk cId="3484614270" sldId="288"/>
        </pc:sldMkLst>
      </pc:sldChg>
    </pc:docChg>
  </pc:docChgLst>
  <pc:docChgLst>
    <pc:chgData name="Eliška Masná | ADRA" userId="857be0a8-77d0-4521-bb90-16d33d156d4f" providerId="ADAL" clId="{E750F5C5-7578-4881-8D7D-C9D984982078}"/>
    <pc:docChg chg="undo custSel addSld delSld modSld sldOrd">
      <pc:chgData name="Eliška Masná | ADRA" userId="857be0a8-77d0-4521-bb90-16d33d156d4f" providerId="ADAL" clId="{E750F5C5-7578-4881-8D7D-C9D984982078}" dt="2023-02-06T19:14:11.012" v="401" actId="14100"/>
      <pc:docMkLst>
        <pc:docMk/>
      </pc:docMkLst>
      <pc:sldChg chg="modSp mod">
        <pc:chgData name="Eliška Masná | ADRA" userId="857be0a8-77d0-4521-bb90-16d33d156d4f" providerId="ADAL" clId="{E750F5C5-7578-4881-8D7D-C9D984982078}" dt="2023-02-06T19:14:11.012" v="401" actId="14100"/>
        <pc:sldMkLst>
          <pc:docMk/>
          <pc:sldMk cId="0" sldId="275"/>
        </pc:sldMkLst>
        <pc:spChg chg="mod">
          <ac:chgData name="Eliška Masná | ADRA" userId="857be0a8-77d0-4521-bb90-16d33d156d4f" providerId="ADAL" clId="{E750F5C5-7578-4881-8D7D-C9D984982078}" dt="2023-02-06T19:14:11.012" v="401" actId="14100"/>
          <ac:spMkLst>
            <pc:docMk/>
            <pc:sldMk cId="0" sldId="275"/>
            <ac:spMk id="7" creationId="{3CCDEFD0-950C-4D8A-A1A3-B9686D0D1942}"/>
          </ac:spMkLst>
        </pc:spChg>
      </pc:sldChg>
      <pc:sldChg chg="modSp mod">
        <pc:chgData name="Eliška Masná | ADRA" userId="857be0a8-77d0-4521-bb90-16d33d156d4f" providerId="ADAL" clId="{E750F5C5-7578-4881-8D7D-C9D984982078}" dt="2023-02-06T14:04:07.352" v="287" actId="1036"/>
        <pc:sldMkLst>
          <pc:docMk/>
          <pc:sldMk cId="0" sldId="276"/>
        </pc:sldMkLst>
        <pc:spChg chg="mod">
          <ac:chgData name="Eliška Masná | ADRA" userId="857be0a8-77d0-4521-bb90-16d33d156d4f" providerId="ADAL" clId="{E750F5C5-7578-4881-8D7D-C9D984982078}" dt="2023-02-06T14:04:07.352" v="287" actId="1036"/>
          <ac:spMkLst>
            <pc:docMk/>
            <pc:sldMk cId="0" sldId="276"/>
            <ac:spMk id="7" creationId="{89AFF6A2-1CC7-43D6-9A23-8B5B4950DDDA}"/>
          </ac:spMkLst>
        </pc:spChg>
      </pc:sldChg>
      <pc:sldChg chg="modSp mod">
        <pc:chgData name="Eliška Masná | ADRA" userId="857be0a8-77d0-4521-bb90-16d33d156d4f" providerId="ADAL" clId="{E750F5C5-7578-4881-8D7D-C9D984982078}" dt="2023-02-06T13:52:16.459" v="3" actId="20577"/>
        <pc:sldMkLst>
          <pc:docMk/>
          <pc:sldMk cId="3358715442" sldId="284"/>
        </pc:sldMkLst>
        <pc:spChg chg="mod">
          <ac:chgData name="Eliška Masná | ADRA" userId="857be0a8-77d0-4521-bb90-16d33d156d4f" providerId="ADAL" clId="{E750F5C5-7578-4881-8D7D-C9D984982078}" dt="2023-02-06T13:52:16.459" v="3" actId="20577"/>
          <ac:spMkLst>
            <pc:docMk/>
            <pc:sldMk cId="3358715442" sldId="284"/>
            <ac:spMk id="54" creationId="{00000000-0000-0000-0000-000000000000}"/>
          </ac:spMkLst>
        </pc:spChg>
      </pc:sldChg>
      <pc:sldChg chg="modSp mod">
        <pc:chgData name="Eliška Masná | ADRA" userId="857be0a8-77d0-4521-bb90-16d33d156d4f" providerId="ADAL" clId="{E750F5C5-7578-4881-8D7D-C9D984982078}" dt="2023-02-06T13:59:08.293" v="191" actId="6549"/>
        <pc:sldMkLst>
          <pc:docMk/>
          <pc:sldMk cId="1810943329" sldId="288"/>
        </pc:sldMkLst>
        <pc:spChg chg="mod">
          <ac:chgData name="Eliška Masná | ADRA" userId="857be0a8-77d0-4521-bb90-16d33d156d4f" providerId="ADAL" clId="{E750F5C5-7578-4881-8D7D-C9D984982078}" dt="2023-02-06T13:59:08.293" v="191" actId="6549"/>
          <ac:spMkLst>
            <pc:docMk/>
            <pc:sldMk cId="1810943329" sldId="288"/>
            <ac:spMk id="15" creationId="{CB21021C-FDFC-4750-B05C-8DA9A0BFAA4A}"/>
          </ac:spMkLst>
        </pc:spChg>
      </pc:sldChg>
      <pc:sldChg chg="modSp">
        <pc:chgData name="Eliška Masná | ADRA" userId="857be0a8-77d0-4521-bb90-16d33d156d4f" providerId="ADAL" clId="{E750F5C5-7578-4881-8D7D-C9D984982078}" dt="2023-02-06T14:03:05.619" v="245"/>
        <pc:sldMkLst>
          <pc:docMk/>
          <pc:sldMk cId="2165224049" sldId="290"/>
        </pc:sldMkLst>
        <pc:spChg chg="mod">
          <ac:chgData name="Eliška Masná | ADRA" userId="857be0a8-77d0-4521-bb90-16d33d156d4f" providerId="ADAL" clId="{E750F5C5-7578-4881-8D7D-C9D984982078}" dt="2023-02-06T14:03:05.619" v="245"/>
          <ac:spMkLst>
            <pc:docMk/>
            <pc:sldMk cId="2165224049" sldId="290"/>
            <ac:spMk id="5" creationId="{91924686-FB49-4F40-9B59-B3FAC11C19A2}"/>
          </ac:spMkLst>
        </pc:spChg>
      </pc:sldChg>
      <pc:sldChg chg="modSp mod">
        <pc:chgData name="Eliška Masná | ADRA" userId="857be0a8-77d0-4521-bb90-16d33d156d4f" providerId="ADAL" clId="{E750F5C5-7578-4881-8D7D-C9D984982078}" dt="2023-02-06T19:13:59.357" v="400" actId="20577"/>
        <pc:sldMkLst>
          <pc:docMk/>
          <pc:sldMk cId="2762750005" sldId="291"/>
        </pc:sldMkLst>
        <pc:spChg chg="mod">
          <ac:chgData name="Eliška Masná | ADRA" userId="857be0a8-77d0-4521-bb90-16d33d156d4f" providerId="ADAL" clId="{E750F5C5-7578-4881-8D7D-C9D984982078}" dt="2023-02-06T19:13:59.357" v="400" actId="20577"/>
          <ac:spMkLst>
            <pc:docMk/>
            <pc:sldMk cId="2762750005" sldId="291"/>
            <ac:spMk id="187" creationId="{00000000-0000-0000-0000-000000000000}"/>
          </ac:spMkLst>
        </pc:spChg>
      </pc:sldChg>
      <pc:sldChg chg="modSp mod">
        <pc:chgData name="Eliška Masná | ADRA" userId="857be0a8-77d0-4521-bb90-16d33d156d4f" providerId="ADAL" clId="{E750F5C5-7578-4881-8D7D-C9D984982078}" dt="2023-02-06T19:12:26.831" v="361" actId="20577"/>
        <pc:sldMkLst>
          <pc:docMk/>
          <pc:sldMk cId="3715041709" sldId="292"/>
        </pc:sldMkLst>
        <pc:spChg chg="mod">
          <ac:chgData name="Eliška Masná | ADRA" userId="857be0a8-77d0-4521-bb90-16d33d156d4f" providerId="ADAL" clId="{E750F5C5-7578-4881-8D7D-C9D984982078}" dt="2023-02-06T19:12:26.831" v="361" actId="20577"/>
          <ac:spMkLst>
            <pc:docMk/>
            <pc:sldMk cId="3715041709" sldId="292"/>
            <ac:spMk id="5" creationId="{91924686-FB49-4F40-9B59-B3FAC11C19A2}"/>
          </ac:spMkLst>
        </pc:spChg>
      </pc:sldChg>
      <pc:sldChg chg="modSp mod">
        <pc:chgData name="Eliška Masná | ADRA" userId="857be0a8-77d0-4521-bb90-16d33d156d4f" providerId="ADAL" clId="{E750F5C5-7578-4881-8D7D-C9D984982078}" dt="2023-02-06T13:53:32.409" v="28" actId="20577"/>
        <pc:sldMkLst>
          <pc:docMk/>
          <pc:sldMk cId="784153670" sldId="319"/>
        </pc:sldMkLst>
        <pc:spChg chg="mod">
          <ac:chgData name="Eliška Masná | ADRA" userId="857be0a8-77d0-4521-bb90-16d33d156d4f" providerId="ADAL" clId="{E750F5C5-7578-4881-8D7D-C9D984982078}" dt="2023-02-06T13:53:32.409" v="28" actId="20577"/>
          <ac:spMkLst>
            <pc:docMk/>
            <pc:sldMk cId="784153670" sldId="319"/>
            <ac:spMk id="3" creationId="{943E0108-5898-7610-0E80-ED8F389485FE}"/>
          </ac:spMkLst>
        </pc:spChg>
      </pc:sldChg>
      <pc:sldChg chg="modSp mod">
        <pc:chgData name="Eliška Masná | ADRA" userId="857be0a8-77d0-4521-bb90-16d33d156d4f" providerId="ADAL" clId="{E750F5C5-7578-4881-8D7D-C9D984982078}" dt="2023-02-06T19:12:18.705" v="352" actId="27636"/>
        <pc:sldMkLst>
          <pc:docMk/>
          <pc:sldMk cId="629268549" sldId="325"/>
        </pc:sldMkLst>
        <pc:spChg chg="mod">
          <ac:chgData name="Eliška Masná | ADRA" userId="857be0a8-77d0-4521-bb90-16d33d156d4f" providerId="ADAL" clId="{E750F5C5-7578-4881-8D7D-C9D984982078}" dt="2023-02-06T19:12:18.705" v="352" actId="27636"/>
          <ac:spMkLst>
            <pc:docMk/>
            <pc:sldMk cId="629268549" sldId="325"/>
            <ac:spMk id="6" creationId="{15484D6D-A23E-87FF-6171-7031983B559D}"/>
          </ac:spMkLst>
        </pc:spChg>
      </pc:sldChg>
      <pc:sldChg chg="modSp mod">
        <pc:chgData name="Eliška Masná | ADRA" userId="857be0a8-77d0-4521-bb90-16d33d156d4f" providerId="ADAL" clId="{E750F5C5-7578-4881-8D7D-C9D984982078}" dt="2023-02-06T19:13:00.102" v="391" actId="27636"/>
        <pc:sldMkLst>
          <pc:docMk/>
          <pc:sldMk cId="2750920596" sldId="329"/>
        </pc:sldMkLst>
        <pc:spChg chg="mod">
          <ac:chgData name="Eliška Masná | ADRA" userId="857be0a8-77d0-4521-bb90-16d33d156d4f" providerId="ADAL" clId="{E750F5C5-7578-4881-8D7D-C9D984982078}" dt="2023-02-06T19:13:00.102" v="391" actId="27636"/>
          <ac:spMkLst>
            <pc:docMk/>
            <pc:sldMk cId="2750920596" sldId="329"/>
            <ac:spMk id="6" creationId="{15484D6D-A23E-87FF-6171-7031983B559D}"/>
          </ac:spMkLst>
        </pc:spChg>
      </pc:sldChg>
      <pc:sldChg chg="modSp del mod">
        <pc:chgData name="Eliška Masná | ADRA" userId="857be0a8-77d0-4521-bb90-16d33d156d4f" providerId="ADAL" clId="{E750F5C5-7578-4881-8D7D-C9D984982078}" dt="2023-02-06T14:02:29.733" v="244" actId="47"/>
        <pc:sldMkLst>
          <pc:docMk/>
          <pc:sldMk cId="2692763026" sldId="330"/>
        </pc:sldMkLst>
        <pc:spChg chg="mod">
          <ac:chgData name="Eliška Masná | ADRA" userId="857be0a8-77d0-4521-bb90-16d33d156d4f" providerId="ADAL" clId="{E750F5C5-7578-4881-8D7D-C9D984982078}" dt="2023-02-06T14:02:13.698" v="239" actId="20577"/>
          <ac:spMkLst>
            <pc:docMk/>
            <pc:sldMk cId="2692763026" sldId="330"/>
            <ac:spMk id="7" creationId="{3CCDEFD0-950C-4D8A-A1A3-B9686D0D1942}"/>
          </ac:spMkLst>
        </pc:spChg>
      </pc:sldChg>
      <pc:sldChg chg="modSp mod">
        <pc:chgData name="Eliška Masná | ADRA" userId="857be0a8-77d0-4521-bb90-16d33d156d4f" providerId="ADAL" clId="{E750F5C5-7578-4881-8D7D-C9D984982078}" dt="2023-02-06T13:57:48.688" v="143" actId="20577"/>
        <pc:sldMkLst>
          <pc:docMk/>
          <pc:sldMk cId="4051041451" sldId="333"/>
        </pc:sldMkLst>
        <pc:spChg chg="mod">
          <ac:chgData name="Eliška Masná | ADRA" userId="857be0a8-77d0-4521-bb90-16d33d156d4f" providerId="ADAL" clId="{E750F5C5-7578-4881-8D7D-C9D984982078}" dt="2023-02-06T13:57:48.688" v="143" actId="20577"/>
          <ac:spMkLst>
            <pc:docMk/>
            <pc:sldMk cId="4051041451" sldId="333"/>
            <ac:spMk id="6" creationId="{BCB78FF5-9A3C-7AC2-64B6-7FD45F77A67A}"/>
          </ac:spMkLst>
        </pc:spChg>
      </pc:sldChg>
      <pc:sldChg chg="modSp mod">
        <pc:chgData name="Eliška Masná | ADRA" userId="857be0a8-77d0-4521-bb90-16d33d156d4f" providerId="ADAL" clId="{E750F5C5-7578-4881-8D7D-C9D984982078}" dt="2023-02-06T13:53:14.706" v="25" actId="20577"/>
        <pc:sldMkLst>
          <pc:docMk/>
          <pc:sldMk cId="279591183" sldId="357"/>
        </pc:sldMkLst>
        <pc:spChg chg="mod">
          <ac:chgData name="Eliška Masná | ADRA" userId="857be0a8-77d0-4521-bb90-16d33d156d4f" providerId="ADAL" clId="{E750F5C5-7578-4881-8D7D-C9D984982078}" dt="2023-02-06T13:53:14.706" v="25" actId="20577"/>
          <ac:spMkLst>
            <pc:docMk/>
            <pc:sldMk cId="279591183" sldId="357"/>
            <ac:spMk id="4" creationId="{3CF342AE-B3DE-C2BF-9572-AE2DEC2F2668}"/>
          </ac:spMkLst>
        </pc:spChg>
      </pc:sldChg>
      <pc:sldChg chg="modSp add mod ord">
        <pc:chgData name="Eliška Masná | ADRA" userId="857be0a8-77d0-4521-bb90-16d33d156d4f" providerId="ADAL" clId="{E750F5C5-7578-4881-8D7D-C9D984982078}" dt="2023-02-06T19:12:49.256" v="379" actId="20577"/>
        <pc:sldMkLst>
          <pc:docMk/>
          <pc:sldMk cId="2867251393" sldId="365"/>
        </pc:sldMkLst>
        <pc:spChg chg="mod">
          <ac:chgData name="Eliška Masná | ADRA" userId="857be0a8-77d0-4521-bb90-16d33d156d4f" providerId="ADAL" clId="{E750F5C5-7578-4881-8D7D-C9D984982078}" dt="2023-02-06T19:12:49.256" v="379" actId="20577"/>
          <ac:spMkLst>
            <pc:docMk/>
            <pc:sldMk cId="2867251393" sldId="365"/>
            <ac:spMk id="7" creationId="{3CCDEFD0-950C-4D8A-A1A3-B9686D0D1942}"/>
          </ac:spMkLst>
        </pc:spChg>
      </pc:sldChg>
    </pc:docChg>
  </pc:docChgLst>
  <pc:docChgLst>
    <pc:chgData name="Eliška Masná | ADRA" userId="857be0a8-77d0-4521-bb90-16d33d156d4f" providerId="ADAL" clId="{1D209CCC-DBBF-42AD-A60C-35628852B7EC}"/>
    <pc:docChg chg="undo custSel addSld delSld modSld">
      <pc:chgData name="Eliška Masná | ADRA" userId="857be0a8-77d0-4521-bb90-16d33d156d4f" providerId="ADAL" clId="{1D209CCC-DBBF-42AD-A60C-35628852B7EC}" dt="2022-07-26T12:00:48.361" v="376" actId="20577"/>
      <pc:docMkLst>
        <pc:docMk/>
      </pc:docMkLst>
      <pc:sldChg chg="modSp mod">
        <pc:chgData name="Eliška Masná | ADRA" userId="857be0a8-77d0-4521-bb90-16d33d156d4f" providerId="ADAL" clId="{1D209CCC-DBBF-42AD-A60C-35628852B7EC}" dt="2022-07-26T10:22:30.448" v="10" actId="20577"/>
        <pc:sldMkLst>
          <pc:docMk/>
          <pc:sldMk cId="0" sldId="271"/>
        </pc:sldMkLst>
        <pc:spChg chg="mod">
          <ac:chgData name="Eliška Masná | ADRA" userId="857be0a8-77d0-4521-bb90-16d33d156d4f" providerId="ADAL" clId="{1D209CCC-DBBF-42AD-A60C-35628852B7EC}" dt="2022-07-26T10:22:30.448" v="10" actId="20577"/>
          <ac:spMkLst>
            <pc:docMk/>
            <pc:sldMk cId="0" sldId="271"/>
            <ac:spMk id="3" creationId="{DBEC32C3-FA7F-4519-AF0B-E568A1940CC9}"/>
          </ac:spMkLst>
        </pc:spChg>
      </pc:sldChg>
      <pc:sldChg chg="modSp mod">
        <pc:chgData name="Eliška Masná | ADRA" userId="857be0a8-77d0-4521-bb90-16d33d156d4f" providerId="ADAL" clId="{1D209CCC-DBBF-42AD-A60C-35628852B7EC}" dt="2022-07-26T11:14:37.385" v="166" actId="20577"/>
        <pc:sldMkLst>
          <pc:docMk/>
          <pc:sldMk cId="0" sldId="272"/>
        </pc:sldMkLst>
        <pc:spChg chg="mod">
          <ac:chgData name="Eliška Masná | ADRA" userId="857be0a8-77d0-4521-bb90-16d33d156d4f" providerId="ADAL" clId="{1D209CCC-DBBF-42AD-A60C-35628852B7EC}" dt="2022-07-26T11:14:37.385" v="166" actId="20577"/>
          <ac:spMkLst>
            <pc:docMk/>
            <pc:sldMk cId="0" sldId="272"/>
            <ac:spMk id="3" creationId="{6C13C670-3B37-5001-59BD-C9B91AE95CFE}"/>
          </ac:spMkLst>
        </pc:spChg>
      </pc:sldChg>
      <pc:sldChg chg="modSp mod">
        <pc:chgData name="Eliška Masná | ADRA" userId="857be0a8-77d0-4521-bb90-16d33d156d4f" providerId="ADAL" clId="{1D209CCC-DBBF-42AD-A60C-35628852B7EC}" dt="2022-07-26T10:35:11.512" v="143" actId="20577"/>
        <pc:sldMkLst>
          <pc:docMk/>
          <pc:sldMk cId="0" sldId="275"/>
        </pc:sldMkLst>
        <pc:spChg chg="mod">
          <ac:chgData name="Eliška Masná | ADRA" userId="857be0a8-77d0-4521-bb90-16d33d156d4f" providerId="ADAL" clId="{1D209CCC-DBBF-42AD-A60C-35628852B7EC}" dt="2022-07-26T10:35:11.512" v="143" actId="20577"/>
          <ac:spMkLst>
            <pc:docMk/>
            <pc:sldMk cId="0" sldId="275"/>
            <ac:spMk id="7" creationId="{3CCDEFD0-950C-4D8A-A1A3-B9686D0D1942}"/>
          </ac:spMkLst>
        </pc:spChg>
      </pc:sldChg>
      <pc:sldChg chg="modSp mod">
        <pc:chgData name="Eliška Masná | ADRA" userId="857be0a8-77d0-4521-bb90-16d33d156d4f" providerId="ADAL" clId="{1D209CCC-DBBF-42AD-A60C-35628852B7EC}" dt="2022-07-26T10:35:32.861" v="146" actId="20577"/>
        <pc:sldMkLst>
          <pc:docMk/>
          <pc:sldMk cId="0" sldId="278"/>
        </pc:sldMkLst>
        <pc:spChg chg="mod">
          <ac:chgData name="Eliška Masná | ADRA" userId="857be0a8-77d0-4521-bb90-16d33d156d4f" providerId="ADAL" clId="{1D209CCC-DBBF-42AD-A60C-35628852B7EC}" dt="2022-07-26T10:35:32.861" v="146" actId="20577"/>
          <ac:spMkLst>
            <pc:docMk/>
            <pc:sldMk cId="0" sldId="278"/>
            <ac:spMk id="5" creationId="{22E7C18F-1570-4489-A197-BBA4F8C3EED8}"/>
          </ac:spMkLst>
        </pc:spChg>
      </pc:sldChg>
      <pc:sldChg chg="modSp mod">
        <pc:chgData name="Eliška Masná | ADRA" userId="857be0a8-77d0-4521-bb90-16d33d156d4f" providerId="ADAL" clId="{1D209CCC-DBBF-42AD-A60C-35628852B7EC}" dt="2022-07-26T10:18:51.345" v="0" actId="1076"/>
        <pc:sldMkLst>
          <pc:docMk/>
          <pc:sldMk cId="3358715442" sldId="284"/>
        </pc:sldMkLst>
        <pc:spChg chg="mod">
          <ac:chgData name="Eliška Masná | ADRA" userId="857be0a8-77d0-4521-bb90-16d33d156d4f" providerId="ADAL" clId="{1D209CCC-DBBF-42AD-A60C-35628852B7EC}" dt="2022-07-26T10:18:51.345" v="0" actId="1076"/>
          <ac:spMkLst>
            <pc:docMk/>
            <pc:sldMk cId="3358715442" sldId="284"/>
            <ac:spMk id="5" creationId="{DB88F8AD-E1CE-4508-B1AC-3A02B5CA3C10}"/>
          </ac:spMkLst>
        </pc:spChg>
      </pc:sldChg>
      <pc:sldChg chg="modSp mod">
        <pc:chgData name="Eliška Masná | ADRA" userId="857be0a8-77d0-4521-bb90-16d33d156d4f" providerId="ADAL" clId="{1D209CCC-DBBF-42AD-A60C-35628852B7EC}" dt="2022-07-26T11:16:55.438" v="200" actId="14100"/>
        <pc:sldMkLst>
          <pc:docMk/>
          <pc:sldMk cId="1810943329" sldId="288"/>
        </pc:sldMkLst>
        <pc:spChg chg="mod">
          <ac:chgData name="Eliška Masná | ADRA" userId="857be0a8-77d0-4521-bb90-16d33d156d4f" providerId="ADAL" clId="{1D209CCC-DBBF-42AD-A60C-35628852B7EC}" dt="2022-07-26T11:16:55.438" v="200" actId="14100"/>
          <ac:spMkLst>
            <pc:docMk/>
            <pc:sldMk cId="1810943329" sldId="288"/>
            <ac:spMk id="15" creationId="{CB21021C-FDFC-4750-B05C-8DA9A0BFAA4A}"/>
          </ac:spMkLst>
        </pc:spChg>
        <pc:spChg chg="mod">
          <ac:chgData name="Eliška Masná | ADRA" userId="857be0a8-77d0-4521-bb90-16d33d156d4f" providerId="ADAL" clId="{1D209CCC-DBBF-42AD-A60C-35628852B7EC}" dt="2022-07-26T11:16:45.022" v="199" actId="14100"/>
          <ac:spMkLst>
            <pc:docMk/>
            <pc:sldMk cId="1810943329" sldId="288"/>
            <ac:spMk id="194" creationId="{00000000-0000-0000-0000-000000000000}"/>
          </ac:spMkLst>
        </pc:spChg>
      </pc:sldChg>
      <pc:sldChg chg="modSp mod">
        <pc:chgData name="Eliška Masná | ADRA" userId="857be0a8-77d0-4521-bb90-16d33d156d4f" providerId="ADAL" clId="{1D209CCC-DBBF-42AD-A60C-35628852B7EC}" dt="2022-07-26T10:34:11.057" v="134" actId="20577"/>
        <pc:sldMkLst>
          <pc:docMk/>
          <pc:sldMk cId="2762750005" sldId="291"/>
        </pc:sldMkLst>
        <pc:spChg chg="mod">
          <ac:chgData name="Eliška Masná | ADRA" userId="857be0a8-77d0-4521-bb90-16d33d156d4f" providerId="ADAL" clId="{1D209CCC-DBBF-42AD-A60C-35628852B7EC}" dt="2022-07-26T10:34:11.057" v="134" actId="20577"/>
          <ac:spMkLst>
            <pc:docMk/>
            <pc:sldMk cId="2762750005" sldId="291"/>
            <ac:spMk id="187" creationId="{00000000-0000-0000-0000-000000000000}"/>
          </ac:spMkLst>
        </pc:spChg>
      </pc:sldChg>
      <pc:sldChg chg="modSp mod">
        <pc:chgData name="Eliška Masná | ADRA" userId="857be0a8-77d0-4521-bb90-16d33d156d4f" providerId="ADAL" clId="{1D209CCC-DBBF-42AD-A60C-35628852B7EC}" dt="2022-07-26T10:33:51.043" v="132" actId="20577"/>
        <pc:sldMkLst>
          <pc:docMk/>
          <pc:sldMk cId="3715041709" sldId="292"/>
        </pc:sldMkLst>
        <pc:spChg chg="mod">
          <ac:chgData name="Eliška Masná | ADRA" userId="857be0a8-77d0-4521-bb90-16d33d156d4f" providerId="ADAL" clId="{1D209CCC-DBBF-42AD-A60C-35628852B7EC}" dt="2022-07-26T10:33:51.043" v="132" actId="20577"/>
          <ac:spMkLst>
            <pc:docMk/>
            <pc:sldMk cId="3715041709" sldId="292"/>
            <ac:spMk id="5" creationId="{91924686-FB49-4F40-9B59-B3FAC11C19A2}"/>
          </ac:spMkLst>
        </pc:spChg>
      </pc:sldChg>
      <pc:sldChg chg="modSp mod">
        <pc:chgData name="Eliška Masná | ADRA" userId="857be0a8-77d0-4521-bb90-16d33d156d4f" providerId="ADAL" clId="{1D209CCC-DBBF-42AD-A60C-35628852B7EC}" dt="2022-07-26T10:25:19.303" v="65" actId="14100"/>
        <pc:sldMkLst>
          <pc:docMk/>
          <pc:sldMk cId="204659406" sldId="298"/>
        </pc:sldMkLst>
        <pc:spChg chg="mod">
          <ac:chgData name="Eliška Masná | ADRA" userId="857be0a8-77d0-4521-bb90-16d33d156d4f" providerId="ADAL" clId="{1D209CCC-DBBF-42AD-A60C-35628852B7EC}" dt="2022-07-26T10:25:19.303" v="65" actId="14100"/>
          <ac:spMkLst>
            <pc:docMk/>
            <pc:sldMk cId="204659406" sldId="298"/>
            <ac:spMk id="11" creationId="{DEA0E7E0-994F-9B73-71DA-298232C55C12}"/>
          </ac:spMkLst>
        </pc:spChg>
      </pc:sldChg>
      <pc:sldChg chg="modSp mod">
        <pc:chgData name="Eliška Masná | ADRA" userId="857be0a8-77d0-4521-bb90-16d33d156d4f" providerId="ADAL" clId="{1D209CCC-DBBF-42AD-A60C-35628852B7EC}" dt="2022-07-26T10:26:04.929" v="66" actId="114"/>
        <pc:sldMkLst>
          <pc:docMk/>
          <pc:sldMk cId="784153670" sldId="319"/>
        </pc:sldMkLst>
        <pc:spChg chg="mod">
          <ac:chgData name="Eliška Masná | ADRA" userId="857be0a8-77d0-4521-bb90-16d33d156d4f" providerId="ADAL" clId="{1D209CCC-DBBF-42AD-A60C-35628852B7EC}" dt="2022-07-26T10:26:04.929" v="66" actId="114"/>
          <ac:spMkLst>
            <pc:docMk/>
            <pc:sldMk cId="784153670" sldId="319"/>
            <ac:spMk id="3" creationId="{943E0108-5898-7610-0E80-ED8F389485FE}"/>
          </ac:spMkLst>
        </pc:spChg>
      </pc:sldChg>
      <pc:sldChg chg="modSp mod">
        <pc:chgData name="Eliška Masná | ADRA" userId="857be0a8-77d0-4521-bb90-16d33d156d4f" providerId="ADAL" clId="{1D209CCC-DBBF-42AD-A60C-35628852B7EC}" dt="2022-07-26T10:32:03.797" v="103" actId="6549"/>
        <pc:sldMkLst>
          <pc:docMk/>
          <pc:sldMk cId="2285927012" sldId="321"/>
        </pc:sldMkLst>
        <pc:spChg chg="mod">
          <ac:chgData name="Eliška Masná | ADRA" userId="857be0a8-77d0-4521-bb90-16d33d156d4f" providerId="ADAL" clId="{1D209CCC-DBBF-42AD-A60C-35628852B7EC}" dt="2022-07-26T10:32:03.797" v="103" actId="6549"/>
          <ac:spMkLst>
            <pc:docMk/>
            <pc:sldMk cId="2285927012" sldId="321"/>
            <ac:spMk id="6" creationId="{9825496D-3DBA-96D3-5CD8-532A1DBA7301}"/>
          </ac:spMkLst>
        </pc:spChg>
      </pc:sldChg>
      <pc:sldChg chg="modSp mod">
        <pc:chgData name="Eliška Masná | ADRA" userId="857be0a8-77d0-4521-bb90-16d33d156d4f" providerId="ADAL" clId="{1D209CCC-DBBF-42AD-A60C-35628852B7EC}" dt="2022-07-26T10:33:23.708" v="129" actId="20577"/>
        <pc:sldMkLst>
          <pc:docMk/>
          <pc:sldMk cId="3635101116" sldId="323"/>
        </pc:sldMkLst>
        <pc:spChg chg="mod">
          <ac:chgData name="Eliška Masná | ADRA" userId="857be0a8-77d0-4521-bb90-16d33d156d4f" providerId="ADAL" clId="{1D209CCC-DBBF-42AD-A60C-35628852B7EC}" dt="2022-07-26T10:33:23.708" v="129" actId="20577"/>
          <ac:spMkLst>
            <pc:docMk/>
            <pc:sldMk cId="3635101116" sldId="323"/>
            <ac:spMk id="11" creationId="{DEA0E7E0-994F-9B73-71DA-298232C55C12}"/>
          </ac:spMkLst>
        </pc:spChg>
        <pc:spChg chg="mod">
          <ac:chgData name="Eliška Masná | ADRA" userId="857be0a8-77d0-4521-bb90-16d33d156d4f" providerId="ADAL" clId="{1D209CCC-DBBF-42AD-A60C-35628852B7EC}" dt="2022-07-26T10:32:48.089" v="109" actId="1076"/>
          <ac:spMkLst>
            <pc:docMk/>
            <pc:sldMk cId="3635101116" sldId="323"/>
            <ac:spMk id="13" creationId="{7E7FAB70-510A-1AF8-08F3-FD094A852313}"/>
          </ac:spMkLst>
        </pc:spChg>
      </pc:sldChg>
      <pc:sldChg chg="modSp mod">
        <pc:chgData name="Eliška Masná | ADRA" userId="857be0a8-77d0-4521-bb90-16d33d156d4f" providerId="ADAL" clId="{1D209CCC-DBBF-42AD-A60C-35628852B7EC}" dt="2022-07-26T10:33:37.187" v="131" actId="20577"/>
        <pc:sldMkLst>
          <pc:docMk/>
          <pc:sldMk cId="3094162809" sldId="324"/>
        </pc:sldMkLst>
        <pc:spChg chg="mod">
          <ac:chgData name="Eliška Masná | ADRA" userId="857be0a8-77d0-4521-bb90-16d33d156d4f" providerId="ADAL" clId="{1D209CCC-DBBF-42AD-A60C-35628852B7EC}" dt="2022-07-26T10:33:37.187" v="131" actId="20577"/>
          <ac:spMkLst>
            <pc:docMk/>
            <pc:sldMk cId="3094162809" sldId="324"/>
            <ac:spMk id="3" creationId="{DBEC32C3-FA7F-4519-AF0B-E568A1940CC9}"/>
          </ac:spMkLst>
        </pc:spChg>
      </pc:sldChg>
      <pc:sldChg chg="modSp mod">
        <pc:chgData name="Eliška Masná | ADRA" userId="857be0a8-77d0-4521-bb90-16d33d156d4f" providerId="ADAL" clId="{1D209CCC-DBBF-42AD-A60C-35628852B7EC}" dt="2022-07-26T10:34:44.593" v="140" actId="14100"/>
        <pc:sldMkLst>
          <pc:docMk/>
          <pc:sldMk cId="629268549" sldId="325"/>
        </pc:sldMkLst>
        <pc:spChg chg="mod">
          <ac:chgData name="Eliška Masná | ADRA" userId="857be0a8-77d0-4521-bb90-16d33d156d4f" providerId="ADAL" clId="{1D209CCC-DBBF-42AD-A60C-35628852B7EC}" dt="2022-07-26T10:34:44.593" v="140" actId="14100"/>
          <ac:spMkLst>
            <pc:docMk/>
            <pc:sldMk cId="629268549" sldId="325"/>
            <ac:spMk id="6" creationId="{15484D6D-A23E-87FF-6171-7031983B559D}"/>
          </ac:spMkLst>
        </pc:spChg>
      </pc:sldChg>
      <pc:sldChg chg="modSp mod">
        <pc:chgData name="Eliška Masná | ADRA" userId="857be0a8-77d0-4521-bb90-16d33d156d4f" providerId="ADAL" clId="{1D209CCC-DBBF-42AD-A60C-35628852B7EC}" dt="2022-07-26T10:34:57.582" v="142" actId="20577"/>
        <pc:sldMkLst>
          <pc:docMk/>
          <pc:sldMk cId="1130523014" sldId="326"/>
        </pc:sldMkLst>
        <pc:spChg chg="mod">
          <ac:chgData name="Eliška Masná | ADRA" userId="857be0a8-77d0-4521-bb90-16d33d156d4f" providerId="ADAL" clId="{1D209CCC-DBBF-42AD-A60C-35628852B7EC}" dt="2022-07-26T10:34:57.582" v="142" actId="20577"/>
          <ac:spMkLst>
            <pc:docMk/>
            <pc:sldMk cId="1130523014" sldId="326"/>
            <ac:spMk id="3" creationId="{DBEC32C3-FA7F-4519-AF0B-E568A1940CC9}"/>
          </ac:spMkLst>
        </pc:spChg>
      </pc:sldChg>
      <pc:sldChg chg="modSp mod">
        <pc:chgData name="Eliška Masná | ADRA" userId="857be0a8-77d0-4521-bb90-16d33d156d4f" providerId="ADAL" clId="{1D209CCC-DBBF-42AD-A60C-35628852B7EC}" dt="2022-07-26T10:36:26.535" v="163" actId="255"/>
        <pc:sldMkLst>
          <pc:docMk/>
          <pc:sldMk cId="1542199403" sldId="327"/>
        </pc:sldMkLst>
        <pc:spChg chg="mod">
          <ac:chgData name="Eliška Masná | ADRA" userId="857be0a8-77d0-4521-bb90-16d33d156d4f" providerId="ADAL" clId="{1D209CCC-DBBF-42AD-A60C-35628852B7EC}" dt="2022-07-26T10:36:26.535" v="163" actId="255"/>
          <ac:spMkLst>
            <pc:docMk/>
            <pc:sldMk cId="1542199403" sldId="327"/>
            <ac:spMk id="3" creationId="{DBEC32C3-FA7F-4519-AF0B-E568A1940CC9}"/>
          </ac:spMkLst>
        </pc:spChg>
      </pc:sldChg>
      <pc:sldChg chg="modSp mod">
        <pc:chgData name="Eliška Masná | ADRA" userId="857be0a8-77d0-4521-bb90-16d33d156d4f" providerId="ADAL" clId="{1D209CCC-DBBF-42AD-A60C-35628852B7EC}" dt="2022-07-26T11:15:09.904" v="179" actId="20577"/>
        <pc:sldMkLst>
          <pc:docMk/>
          <pc:sldMk cId="875543653" sldId="328"/>
        </pc:sldMkLst>
        <pc:spChg chg="mod">
          <ac:chgData name="Eliška Masná | ADRA" userId="857be0a8-77d0-4521-bb90-16d33d156d4f" providerId="ADAL" clId="{1D209CCC-DBBF-42AD-A60C-35628852B7EC}" dt="2022-07-26T11:15:09.904" v="179" actId="20577"/>
          <ac:spMkLst>
            <pc:docMk/>
            <pc:sldMk cId="875543653" sldId="328"/>
            <ac:spMk id="6" creationId="{99DB26C1-7694-E139-A4B8-3CC85C6CA006}"/>
          </ac:spMkLst>
        </pc:spChg>
      </pc:sldChg>
      <pc:sldChg chg="modSp mod">
        <pc:chgData name="Eliška Masná | ADRA" userId="857be0a8-77d0-4521-bb90-16d33d156d4f" providerId="ADAL" clId="{1D209CCC-DBBF-42AD-A60C-35628852B7EC}" dt="2022-07-26T10:35:53.745" v="151" actId="14100"/>
        <pc:sldMkLst>
          <pc:docMk/>
          <pc:sldMk cId="2750920596" sldId="329"/>
        </pc:sldMkLst>
        <pc:spChg chg="mod">
          <ac:chgData name="Eliška Masná | ADRA" userId="857be0a8-77d0-4521-bb90-16d33d156d4f" providerId="ADAL" clId="{1D209CCC-DBBF-42AD-A60C-35628852B7EC}" dt="2022-07-26T10:35:53.745" v="151" actId="14100"/>
          <ac:spMkLst>
            <pc:docMk/>
            <pc:sldMk cId="2750920596" sldId="329"/>
            <ac:spMk id="6" creationId="{15484D6D-A23E-87FF-6171-7031983B559D}"/>
          </ac:spMkLst>
        </pc:spChg>
      </pc:sldChg>
      <pc:sldChg chg="modSp mod">
        <pc:chgData name="Eliška Masná | ADRA" userId="857be0a8-77d0-4521-bb90-16d33d156d4f" providerId="ADAL" clId="{1D209CCC-DBBF-42AD-A60C-35628852B7EC}" dt="2022-07-26T10:35:21.909" v="144" actId="20577"/>
        <pc:sldMkLst>
          <pc:docMk/>
          <pc:sldMk cId="2692763026" sldId="330"/>
        </pc:sldMkLst>
        <pc:spChg chg="mod">
          <ac:chgData name="Eliška Masná | ADRA" userId="857be0a8-77d0-4521-bb90-16d33d156d4f" providerId="ADAL" clId="{1D209CCC-DBBF-42AD-A60C-35628852B7EC}" dt="2022-07-26T10:35:21.909" v="144" actId="20577"/>
          <ac:spMkLst>
            <pc:docMk/>
            <pc:sldMk cId="2692763026" sldId="330"/>
            <ac:spMk id="7" creationId="{3CCDEFD0-950C-4D8A-A1A3-B9686D0D1942}"/>
          </ac:spMkLst>
        </pc:spChg>
      </pc:sldChg>
      <pc:sldChg chg="modSp mod">
        <pc:chgData name="Eliška Masná | ADRA" userId="857be0a8-77d0-4521-bb90-16d33d156d4f" providerId="ADAL" clId="{1D209CCC-DBBF-42AD-A60C-35628852B7EC}" dt="2022-07-26T11:15:23.303" v="181" actId="20577"/>
        <pc:sldMkLst>
          <pc:docMk/>
          <pc:sldMk cId="4067403625" sldId="332"/>
        </pc:sldMkLst>
        <pc:spChg chg="mod">
          <ac:chgData name="Eliška Masná | ADRA" userId="857be0a8-77d0-4521-bb90-16d33d156d4f" providerId="ADAL" clId="{1D209CCC-DBBF-42AD-A60C-35628852B7EC}" dt="2022-07-26T11:15:23.303" v="181" actId="20577"/>
          <ac:spMkLst>
            <pc:docMk/>
            <pc:sldMk cId="4067403625" sldId="332"/>
            <ac:spMk id="6" creationId="{99DB26C1-7694-E139-A4B8-3CC85C6CA006}"/>
          </ac:spMkLst>
        </pc:spChg>
      </pc:sldChg>
      <pc:sldChg chg="modSp mod">
        <pc:chgData name="Eliška Masná | ADRA" userId="857be0a8-77d0-4521-bb90-16d33d156d4f" providerId="ADAL" clId="{1D209CCC-DBBF-42AD-A60C-35628852B7EC}" dt="2022-07-26T11:16:06.527" v="196" actId="14100"/>
        <pc:sldMkLst>
          <pc:docMk/>
          <pc:sldMk cId="4051041451" sldId="333"/>
        </pc:sldMkLst>
        <pc:spChg chg="mod">
          <ac:chgData name="Eliška Masná | ADRA" userId="857be0a8-77d0-4521-bb90-16d33d156d4f" providerId="ADAL" clId="{1D209CCC-DBBF-42AD-A60C-35628852B7EC}" dt="2022-07-26T11:16:06.527" v="196" actId="14100"/>
          <ac:spMkLst>
            <pc:docMk/>
            <pc:sldMk cId="4051041451" sldId="333"/>
            <ac:spMk id="6" creationId="{BCB78FF5-9A3C-7AC2-64B6-7FD45F77A67A}"/>
          </ac:spMkLst>
        </pc:spChg>
      </pc:sldChg>
      <pc:sldChg chg="modSp mod">
        <pc:chgData name="Eliška Masná | ADRA" userId="857be0a8-77d0-4521-bb90-16d33d156d4f" providerId="ADAL" clId="{1D209CCC-DBBF-42AD-A60C-35628852B7EC}" dt="2022-07-26T11:15:32.727" v="183" actId="6549"/>
        <pc:sldMkLst>
          <pc:docMk/>
          <pc:sldMk cId="162597171" sldId="336"/>
        </pc:sldMkLst>
        <pc:spChg chg="mod">
          <ac:chgData name="Eliška Masná | ADRA" userId="857be0a8-77d0-4521-bb90-16d33d156d4f" providerId="ADAL" clId="{1D209CCC-DBBF-42AD-A60C-35628852B7EC}" dt="2022-07-26T11:15:32.727" v="183" actId="6549"/>
          <ac:spMkLst>
            <pc:docMk/>
            <pc:sldMk cId="162597171" sldId="336"/>
            <ac:spMk id="3" creationId="{DBEC32C3-FA7F-4519-AF0B-E568A1940CC9}"/>
          </ac:spMkLst>
        </pc:spChg>
      </pc:sldChg>
      <pc:sldChg chg="modSp mod">
        <pc:chgData name="Eliška Masná | ADRA" userId="857be0a8-77d0-4521-bb90-16d33d156d4f" providerId="ADAL" clId="{1D209CCC-DBBF-42AD-A60C-35628852B7EC}" dt="2022-07-26T11:17:48.643" v="247" actId="20577"/>
        <pc:sldMkLst>
          <pc:docMk/>
          <pc:sldMk cId="2138495330" sldId="337"/>
        </pc:sldMkLst>
        <pc:spChg chg="mod">
          <ac:chgData name="Eliška Masná | ADRA" userId="857be0a8-77d0-4521-bb90-16d33d156d4f" providerId="ADAL" clId="{1D209CCC-DBBF-42AD-A60C-35628852B7EC}" dt="2022-07-26T11:17:48.643" v="247" actId="20577"/>
          <ac:spMkLst>
            <pc:docMk/>
            <pc:sldMk cId="2138495330" sldId="337"/>
            <ac:spMk id="6" creationId="{B8D0B30E-3A92-C0DC-34F4-29C2961381B9}"/>
          </ac:spMkLst>
        </pc:spChg>
      </pc:sldChg>
      <pc:sldChg chg="modSp del mod">
        <pc:chgData name="Eliška Masná | ADRA" userId="857be0a8-77d0-4521-bb90-16d33d156d4f" providerId="ADAL" clId="{1D209CCC-DBBF-42AD-A60C-35628852B7EC}" dt="2022-07-26T11:58:46.425" v="271" actId="47"/>
        <pc:sldMkLst>
          <pc:docMk/>
          <pc:sldMk cId="2949996773" sldId="341"/>
        </pc:sldMkLst>
        <pc:spChg chg="mod">
          <ac:chgData name="Eliška Masná | ADRA" userId="857be0a8-77d0-4521-bb90-16d33d156d4f" providerId="ADAL" clId="{1D209CCC-DBBF-42AD-A60C-35628852B7EC}" dt="2022-07-26T11:58:26.062" v="250" actId="14100"/>
          <ac:spMkLst>
            <pc:docMk/>
            <pc:sldMk cId="2949996773" sldId="341"/>
            <ac:spMk id="6" creationId="{BCB78FF5-9A3C-7AC2-64B6-7FD45F77A67A}"/>
          </ac:spMkLst>
        </pc:spChg>
      </pc:sldChg>
      <pc:sldChg chg="delSp del mod">
        <pc:chgData name="Eliška Masná | ADRA" userId="857be0a8-77d0-4521-bb90-16d33d156d4f" providerId="ADAL" clId="{1D209CCC-DBBF-42AD-A60C-35628852B7EC}" dt="2022-07-26T11:59:57.006" v="336" actId="47"/>
        <pc:sldMkLst>
          <pc:docMk/>
          <pc:sldMk cId="2938606603" sldId="343"/>
        </pc:sldMkLst>
        <pc:picChg chg="del">
          <ac:chgData name="Eliška Masná | ADRA" userId="857be0a8-77d0-4521-bb90-16d33d156d4f" providerId="ADAL" clId="{1D209CCC-DBBF-42AD-A60C-35628852B7EC}" dt="2022-07-26T11:59:42.100" v="333" actId="21"/>
          <ac:picMkLst>
            <pc:docMk/>
            <pc:sldMk cId="2938606603" sldId="343"/>
            <ac:picMk id="3" creationId="{AE12A7E4-D31F-BEFE-7337-FB7EF50F2558}"/>
          </ac:picMkLst>
        </pc:picChg>
      </pc:sldChg>
      <pc:sldChg chg="modSp mod">
        <pc:chgData name="Eliška Masná | ADRA" userId="857be0a8-77d0-4521-bb90-16d33d156d4f" providerId="ADAL" clId="{1D209CCC-DBBF-42AD-A60C-35628852B7EC}" dt="2022-07-26T12:00:10.152" v="340" actId="20577"/>
        <pc:sldMkLst>
          <pc:docMk/>
          <pc:sldMk cId="571758933" sldId="345"/>
        </pc:sldMkLst>
        <pc:spChg chg="mod">
          <ac:chgData name="Eliška Masná | ADRA" userId="857be0a8-77d0-4521-bb90-16d33d156d4f" providerId="ADAL" clId="{1D209CCC-DBBF-42AD-A60C-35628852B7EC}" dt="2022-07-26T12:00:10.152" v="340" actId="20577"/>
          <ac:spMkLst>
            <pc:docMk/>
            <pc:sldMk cId="571758933" sldId="345"/>
            <ac:spMk id="6" creationId="{BCB78FF5-9A3C-7AC2-64B6-7FD45F77A67A}"/>
          </ac:spMkLst>
        </pc:spChg>
      </pc:sldChg>
      <pc:sldChg chg="delSp modSp mod">
        <pc:chgData name="Eliška Masná | ADRA" userId="857be0a8-77d0-4521-bb90-16d33d156d4f" providerId="ADAL" clId="{1D209CCC-DBBF-42AD-A60C-35628852B7EC}" dt="2022-07-26T11:58:49.138" v="272" actId="478"/>
        <pc:sldMkLst>
          <pc:docMk/>
          <pc:sldMk cId="3381490437" sldId="347"/>
        </pc:sldMkLst>
        <pc:spChg chg="mod">
          <ac:chgData name="Eliška Masná | ADRA" userId="857be0a8-77d0-4521-bb90-16d33d156d4f" providerId="ADAL" clId="{1D209CCC-DBBF-42AD-A60C-35628852B7EC}" dt="2022-07-26T11:58:36.040" v="269" actId="14100"/>
          <ac:spMkLst>
            <pc:docMk/>
            <pc:sldMk cId="3381490437" sldId="347"/>
            <ac:spMk id="6" creationId="{BCB78FF5-9A3C-7AC2-64B6-7FD45F77A67A}"/>
          </ac:spMkLst>
        </pc:spChg>
        <pc:picChg chg="del mod">
          <ac:chgData name="Eliška Masná | ADRA" userId="857be0a8-77d0-4521-bb90-16d33d156d4f" providerId="ADAL" clId="{1D209CCC-DBBF-42AD-A60C-35628852B7EC}" dt="2022-07-26T11:58:49.138" v="272" actId="478"/>
          <ac:picMkLst>
            <pc:docMk/>
            <pc:sldMk cId="3381490437" sldId="347"/>
            <ac:picMk id="5" creationId="{37D65367-E519-F780-7AB6-59AF8E942ED3}"/>
          </ac:picMkLst>
        </pc:picChg>
      </pc:sldChg>
      <pc:sldChg chg="modSp mod">
        <pc:chgData name="Eliška Masná | ADRA" userId="857be0a8-77d0-4521-bb90-16d33d156d4f" providerId="ADAL" clId="{1D209CCC-DBBF-42AD-A60C-35628852B7EC}" dt="2022-07-26T12:00:42.711" v="374" actId="20577"/>
        <pc:sldMkLst>
          <pc:docMk/>
          <pc:sldMk cId="2633346406" sldId="348"/>
        </pc:sldMkLst>
        <pc:spChg chg="mod">
          <ac:chgData name="Eliška Masná | ADRA" userId="857be0a8-77d0-4521-bb90-16d33d156d4f" providerId="ADAL" clId="{1D209CCC-DBBF-42AD-A60C-35628852B7EC}" dt="2022-07-26T12:00:42.711" v="374" actId="20577"/>
          <ac:spMkLst>
            <pc:docMk/>
            <pc:sldMk cId="2633346406" sldId="348"/>
            <ac:spMk id="6" creationId="{BCB78FF5-9A3C-7AC2-64B6-7FD45F77A67A}"/>
          </ac:spMkLst>
        </pc:spChg>
      </pc:sldChg>
      <pc:sldChg chg="modSp mod">
        <pc:chgData name="Eliška Masná | ADRA" userId="857be0a8-77d0-4521-bb90-16d33d156d4f" providerId="ADAL" clId="{1D209CCC-DBBF-42AD-A60C-35628852B7EC}" dt="2022-07-26T12:00:48.361" v="376" actId="20577"/>
        <pc:sldMkLst>
          <pc:docMk/>
          <pc:sldMk cId="3958262548" sldId="349"/>
        </pc:sldMkLst>
        <pc:spChg chg="mod">
          <ac:chgData name="Eliška Masná | ADRA" userId="857be0a8-77d0-4521-bb90-16d33d156d4f" providerId="ADAL" clId="{1D209CCC-DBBF-42AD-A60C-35628852B7EC}" dt="2022-07-26T12:00:48.361" v="376" actId="20577"/>
          <ac:spMkLst>
            <pc:docMk/>
            <pc:sldMk cId="3958262548" sldId="349"/>
            <ac:spMk id="6" creationId="{BCB78FF5-9A3C-7AC2-64B6-7FD45F77A67A}"/>
          </ac:spMkLst>
        </pc:spChg>
      </pc:sldChg>
      <pc:sldChg chg="modSp mod">
        <pc:chgData name="Eliška Masná | ADRA" userId="857be0a8-77d0-4521-bb90-16d33d156d4f" providerId="ADAL" clId="{1D209CCC-DBBF-42AD-A60C-35628852B7EC}" dt="2022-07-26T10:24:25.302" v="58" actId="20577"/>
        <pc:sldMkLst>
          <pc:docMk/>
          <pc:sldMk cId="3411115872" sldId="353"/>
        </pc:sldMkLst>
        <pc:spChg chg="mod">
          <ac:chgData name="Eliška Masná | ADRA" userId="857be0a8-77d0-4521-bb90-16d33d156d4f" providerId="ADAL" clId="{1D209CCC-DBBF-42AD-A60C-35628852B7EC}" dt="2022-07-26T10:24:25.302" v="58" actId="20577"/>
          <ac:spMkLst>
            <pc:docMk/>
            <pc:sldMk cId="3411115872" sldId="353"/>
            <ac:spMk id="3" creationId="{C9D81F10-1751-337F-655D-5002DEE178A1}"/>
          </ac:spMkLst>
        </pc:spChg>
      </pc:sldChg>
      <pc:sldChg chg="modSp add mod">
        <pc:chgData name="Eliška Masná | ADRA" userId="857be0a8-77d0-4521-bb90-16d33d156d4f" providerId="ADAL" clId="{1D209CCC-DBBF-42AD-A60C-35628852B7EC}" dt="2022-07-26T11:58:55.502" v="296" actId="1035"/>
        <pc:sldMkLst>
          <pc:docMk/>
          <pc:sldMk cId="1132504359" sldId="354"/>
        </pc:sldMkLst>
        <pc:picChg chg="mod">
          <ac:chgData name="Eliška Masná | ADRA" userId="857be0a8-77d0-4521-bb90-16d33d156d4f" providerId="ADAL" clId="{1D209CCC-DBBF-42AD-A60C-35628852B7EC}" dt="2022-07-26T11:58:55.502" v="296" actId="1035"/>
          <ac:picMkLst>
            <pc:docMk/>
            <pc:sldMk cId="1132504359" sldId="354"/>
            <ac:picMk id="5" creationId="{37D65367-E519-F780-7AB6-59AF8E942ED3}"/>
          </ac:picMkLst>
        </pc:picChg>
      </pc:sldChg>
      <pc:sldChg chg="addSp modSp add mod">
        <pc:chgData name="Eliška Masná | ADRA" userId="857be0a8-77d0-4521-bb90-16d33d156d4f" providerId="ADAL" clId="{1D209CCC-DBBF-42AD-A60C-35628852B7EC}" dt="2022-07-26T12:00:22.443" v="372" actId="1035"/>
        <pc:sldMkLst>
          <pc:docMk/>
          <pc:sldMk cId="58820646" sldId="355"/>
        </pc:sldMkLst>
        <pc:spChg chg="mod">
          <ac:chgData name="Eliška Masná | ADRA" userId="857be0a8-77d0-4521-bb90-16d33d156d4f" providerId="ADAL" clId="{1D209CCC-DBBF-42AD-A60C-35628852B7EC}" dt="2022-07-26T12:00:18.102" v="344" actId="20577"/>
          <ac:spMkLst>
            <pc:docMk/>
            <pc:sldMk cId="58820646" sldId="355"/>
            <ac:spMk id="6" creationId="{BCB78FF5-9A3C-7AC2-64B6-7FD45F77A67A}"/>
          </ac:spMkLst>
        </pc:spChg>
        <pc:picChg chg="add mod">
          <ac:chgData name="Eliška Masná | ADRA" userId="857be0a8-77d0-4521-bb90-16d33d156d4f" providerId="ADAL" clId="{1D209CCC-DBBF-42AD-A60C-35628852B7EC}" dt="2022-07-26T12:00:22.443" v="372" actId="1035"/>
          <ac:picMkLst>
            <pc:docMk/>
            <pc:sldMk cId="58820646" sldId="355"/>
            <ac:picMk id="5" creationId="{875966BB-2678-9BEA-F732-122B82033D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fbfd868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fbfd868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04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62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90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04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77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71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1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52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48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11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6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58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gapminder.org/tools/#$chart-type=bubbles&amp;url=v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gapminder.org/tools/#$chart-type=bubbles&amp;url=v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emeksvetu.cz/userfiles/materials/lesson-22/manual-pdf-k-prostredi-gapminder-273.pdf" TargetMode="External"/><Relationship Id="rId2" Type="http://schemas.openxmlformats.org/officeDocument/2006/relationships/hyperlink" Target="https://www.zemeksvetu.cz/userfiles/materials/lesson-22/videomanual-k-prostredi-gapminder-272.mp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Obdélník 4">
            <a:extLst>
              <a:ext uri="{FF2B5EF4-FFF2-40B4-BE49-F238E27FC236}">
                <a16:creationId xmlns:a16="http://schemas.microsoft.com/office/drawing/2014/main" id="{DB88F8AD-E1CE-4508-B1AC-3A02B5CA3C10}"/>
              </a:ext>
            </a:extLst>
          </p:cNvPr>
          <p:cNvSpPr/>
          <p:nvPr/>
        </p:nvSpPr>
        <p:spPr>
          <a:xfrm>
            <a:off x="0" y="5819775"/>
            <a:ext cx="12192000" cy="1056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a:srcRect/>
          <a:stretch/>
        </p:blipFill>
        <p:spPr>
          <a:xfrm>
            <a:off x="2305553" y="5965371"/>
            <a:ext cx="7749627" cy="563541"/>
          </a:xfrm>
          <a:prstGeom prst="rect">
            <a:avLst/>
          </a:prstGeom>
        </p:spPr>
      </p:pic>
      <p:sp>
        <p:nvSpPr>
          <p:cNvPr id="54" name="Google Shape;54;p13"/>
          <p:cNvSpPr txBox="1"/>
          <p:nvPr/>
        </p:nvSpPr>
        <p:spPr>
          <a:xfrm>
            <a:off x="304800" y="1808951"/>
            <a:ext cx="11582400" cy="1470800"/>
          </a:xfrm>
          <a:prstGeom prst="rect">
            <a:avLst/>
          </a:prstGeom>
          <a:noFill/>
          <a:ln>
            <a:noFill/>
          </a:ln>
        </p:spPr>
        <p:txBody>
          <a:bodyPr spcFirstLastPara="1" wrap="square" lIns="121900" tIns="121900" rIns="121900" bIns="121900" anchor="t" anchorCtr="0">
            <a:noAutofit/>
          </a:bodyPr>
          <a:lstStyle/>
          <a:p>
            <a:pPr algn="ctr"/>
            <a:r>
              <a:rPr lang="cs-CZ" sz="4000" dirty="0">
                <a:solidFill>
                  <a:schemeClr val="bg1"/>
                </a:solidFill>
                <a:latin typeface="Montserrat SemiBold" panose="00000700000000000000" pitchFamily="50" charset="-18"/>
              </a:rPr>
              <a:t>SOUHRNNÁ PREZENTACE </a:t>
            </a:r>
          </a:p>
          <a:p>
            <a:pPr algn="ctr"/>
            <a:r>
              <a:rPr lang="cs-CZ" sz="4000" dirty="0">
                <a:solidFill>
                  <a:schemeClr val="bg1"/>
                </a:solidFill>
                <a:latin typeface="Montserrat SemiBold" panose="00000700000000000000" pitchFamily="50" charset="-18"/>
              </a:rPr>
              <a:t>S PŘÍKLADEM SPRÁVNÝCH ODPOVĚDÍ </a:t>
            </a:r>
          </a:p>
          <a:p>
            <a:pPr algn="ctr"/>
            <a:r>
              <a:rPr lang="cs-CZ" sz="4000" dirty="0">
                <a:solidFill>
                  <a:schemeClr val="bg1"/>
                </a:solidFill>
                <a:latin typeface="Montserrat SemiBold" panose="00000700000000000000" pitchFamily="50" charset="-18"/>
              </a:rPr>
              <a:t>K PRACOVNÍMU LISTU</a:t>
            </a:r>
          </a:p>
        </p:txBody>
      </p:sp>
      <p:sp>
        <p:nvSpPr>
          <p:cNvPr id="4" name="TextovéPole 3">
            <a:extLst>
              <a:ext uri="{FF2B5EF4-FFF2-40B4-BE49-F238E27FC236}">
                <a16:creationId xmlns:a16="http://schemas.microsoft.com/office/drawing/2014/main" id="{7710751D-43BA-3BAC-3C01-E07313D72958}"/>
              </a:ext>
            </a:extLst>
          </p:cNvPr>
          <p:cNvSpPr txBox="1"/>
          <p:nvPr/>
        </p:nvSpPr>
        <p:spPr>
          <a:xfrm>
            <a:off x="0" y="6631169"/>
            <a:ext cx="12192000" cy="246221"/>
          </a:xfrm>
          <a:prstGeom prst="rect">
            <a:avLst/>
          </a:prstGeom>
          <a:noFill/>
        </p:spPr>
        <p:txBody>
          <a:bodyPr wrap="square">
            <a:spAutoFit/>
          </a:bodyPr>
          <a:lstStyle/>
          <a:p>
            <a:pPr algn="ctr">
              <a:buClr>
                <a:schemeClr val="bg1"/>
              </a:buClr>
            </a:pPr>
            <a:r>
              <a:rPr lang="cs-CZ" sz="1000" dirty="0">
                <a:solidFill>
                  <a:schemeClr val="tx2">
                    <a:lumMod val="50000"/>
                  </a:schemeClr>
                </a:solidFill>
                <a:latin typeface="Calibri" panose="020F0502020204030204" pitchFamily="34" charset="0"/>
                <a:cs typeface="Calibri" panose="020F0502020204030204" pitchFamily="34" charset="0"/>
              </a:rPr>
              <a:t>Zdroj: </a:t>
            </a:r>
            <a:r>
              <a:rPr lang="cs-CZ" sz="1000" dirty="0" err="1">
                <a:solidFill>
                  <a:schemeClr val="tx2">
                    <a:lumMod val="50000"/>
                  </a:schemeClr>
                </a:solidFill>
                <a:latin typeface="Calibri" panose="020F0502020204030204" pitchFamily="34" charset="0"/>
                <a:cs typeface="Calibri" panose="020F0502020204030204" pitchFamily="34" charset="0"/>
              </a:rPr>
              <a:t>Gapminder</a:t>
            </a:r>
            <a:r>
              <a:rPr lang="cs-CZ" sz="1000" dirty="0">
                <a:solidFill>
                  <a:schemeClr val="tx2">
                    <a:lumMod val="50000"/>
                  </a:schemeClr>
                </a:solidFill>
                <a:latin typeface="Calibri" panose="020F0502020204030204" pitchFamily="34" charset="0"/>
                <a:cs typeface="Calibri" panose="020F0502020204030204" pitchFamily="34" charset="0"/>
              </a:rPr>
              <a:t> (2022): </a:t>
            </a:r>
            <a:r>
              <a:rPr lang="cs-CZ" sz="1000" dirty="0" err="1">
                <a:solidFill>
                  <a:schemeClr val="tx2">
                    <a:lumMod val="50000"/>
                  </a:schemeClr>
                </a:solidFill>
                <a:latin typeface="Calibri" panose="020F0502020204030204" pitchFamily="34" charset="0"/>
                <a:cs typeface="Calibri" panose="020F0502020204030204" pitchFamily="34" charset="0"/>
              </a:rPr>
              <a:t>Bubbles</a:t>
            </a:r>
            <a:r>
              <a:rPr lang="cs-CZ" sz="1000" dirty="0">
                <a:solidFill>
                  <a:schemeClr val="tx2">
                    <a:lumMod val="50000"/>
                  </a:schemeClr>
                </a:solidFill>
                <a:latin typeface="Calibri" panose="020F0502020204030204" pitchFamily="34" charset="0"/>
                <a:cs typeface="Calibri" panose="020F0502020204030204" pitchFamily="34" charset="0"/>
              </a:rPr>
              <a:t>. Dostupné z </a:t>
            </a:r>
            <a:r>
              <a:rPr lang="cs-CZ" sz="1000" dirty="0">
                <a:solidFill>
                  <a:schemeClr val="tx2">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https://www.gapminder.org/tools/#$chart-type=bubbles&amp;url=v1</a:t>
            </a:r>
            <a:r>
              <a:rPr lang="cs-CZ" sz="1000" dirty="0">
                <a:solidFill>
                  <a:schemeClr val="tx2">
                    <a:lumMod val="50000"/>
                  </a:schemeClr>
                </a:solidFill>
                <a:latin typeface="Calibri" panose="020F0502020204030204" pitchFamily="34" charset="0"/>
                <a:cs typeface="Calibri" panose="020F0502020204030204" pitchFamily="34" charset="0"/>
              </a:rPr>
              <a:t> [cit. 10. 04. 2022]</a:t>
            </a:r>
          </a:p>
        </p:txBody>
      </p:sp>
    </p:spTree>
    <p:extLst>
      <p:ext uri="{BB962C8B-B14F-4D97-AF65-F5344CB8AC3E}">
        <p14:creationId xmlns:p14="http://schemas.microsoft.com/office/powerpoint/2010/main" val="335871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9D81F10-1751-337F-655D-5002DEE178A1}"/>
              </a:ext>
            </a:extLst>
          </p:cNvPr>
          <p:cNvSpPr>
            <a:spLocks noGrp="1"/>
          </p:cNvSpPr>
          <p:nvPr>
            <p:ph type="body" idx="1"/>
          </p:nvPr>
        </p:nvSpPr>
        <p:spPr>
          <a:xfrm>
            <a:off x="838200" y="729343"/>
            <a:ext cx="10515600" cy="5447620"/>
          </a:xfrm>
        </p:spPr>
        <p:txBody>
          <a:bodyPr>
            <a:normAutofit/>
          </a:bodyPr>
          <a:lstStyle/>
          <a:p>
            <a:pPr>
              <a:buClr>
                <a:schemeClr val="bg1"/>
              </a:buClr>
            </a:pPr>
            <a:r>
              <a:rPr lang="cs-CZ" sz="3200" dirty="0">
                <a:solidFill>
                  <a:schemeClr val="bg1"/>
                </a:solidFill>
                <a:latin typeface="Calibri" panose="020F0502020204030204" pitchFamily="34" charset="0"/>
                <a:cs typeface="Calibri" panose="020F0502020204030204" pitchFamily="34" charset="0"/>
              </a:rPr>
              <a:t>Logaritmická – 256 tis.</a:t>
            </a:r>
          </a:p>
          <a:p>
            <a:pPr>
              <a:buClr>
                <a:schemeClr val="bg1"/>
              </a:buClr>
            </a:pPr>
            <a:r>
              <a:rPr lang="cs-CZ" sz="3200" dirty="0">
                <a:solidFill>
                  <a:schemeClr val="bg1"/>
                </a:solidFill>
                <a:latin typeface="Calibri" panose="020F0502020204030204" pitchFamily="34" charset="0"/>
                <a:cs typeface="Calibri" panose="020F0502020204030204" pitchFamily="34" charset="0"/>
              </a:rPr>
              <a:t>Lineární – 110 tis.</a:t>
            </a:r>
          </a:p>
        </p:txBody>
      </p:sp>
    </p:spTree>
    <p:extLst>
      <p:ext uri="{BB962C8B-B14F-4D97-AF65-F5344CB8AC3E}">
        <p14:creationId xmlns:p14="http://schemas.microsoft.com/office/powerpoint/2010/main" val="375633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9825496D-3DBA-96D3-5CD8-532A1DBA7301}"/>
              </a:ext>
            </a:extLst>
          </p:cNvPr>
          <p:cNvSpPr>
            <a:spLocks noGrp="1"/>
          </p:cNvSpPr>
          <p:nvPr>
            <p:ph type="body" idx="1"/>
          </p:nvPr>
        </p:nvSpPr>
        <p:spPr>
          <a:xfrm>
            <a:off x="1099458" y="2612571"/>
            <a:ext cx="10515600" cy="1404257"/>
          </a:xfrm>
        </p:spPr>
        <p:txBody>
          <a:bodyPr>
            <a:normAutofit fontScale="92500"/>
          </a:bodyPr>
          <a:lstStyle/>
          <a:p>
            <a:pPr marL="114300" indent="0">
              <a:buClr>
                <a:schemeClr val="bg1"/>
              </a:buClr>
              <a:buNone/>
            </a:pPr>
            <a:r>
              <a:rPr lang="cs-CZ" sz="3600" dirty="0">
                <a:solidFill>
                  <a:schemeClr val="bg1"/>
                </a:solidFill>
                <a:latin typeface="Calibri" panose="020F0502020204030204" pitchFamily="34" charset="0"/>
                <a:cs typeface="Calibri" panose="020F0502020204030204" pitchFamily="34" charset="0"/>
              </a:rPr>
              <a:t>5. Pokud porovnáte graf s lineární a logaritmickou stupnicí, co se stane s rozložením jednotlivých států v grafu?</a:t>
            </a:r>
          </a:p>
        </p:txBody>
      </p:sp>
    </p:spTree>
    <p:extLst>
      <p:ext uri="{BB962C8B-B14F-4D97-AF65-F5344CB8AC3E}">
        <p14:creationId xmlns:p14="http://schemas.microsoft.com/office/powerpoint/2010/main" val="87412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TextovéPole 4">
            <a:extLst>
              <a:ext uri="{FF2B5EF4-FFF2-40B4-BE49-F238E27FC236}">
                <a16:creationId xmlns:a16="http://schemas.microsoft.com/office/drawing/2014/main" id="{22E7C18F-1570-4489-A197-BBA4F8C3EED8}"/>
              </a:ext>
            </a:extLst>
          </p:cNvPr>
          <p:cNvSpPr txBox="1"/>
          <p:nvPr/>
        </p:nvSpPr>
        <p:spPr>
          <a:xfrm>
            <a:off x="300681" y="458155"/>
            <a:ext cx="5454073" cy="1631216"/>
          </a:xfrm>
          <a:prstGeom prst="rect">
            <a:avLst/>
          </a:prstGeom>
          <a:noFill/>
        </p:spPr>
        <p:txBody>
          <a:bodyPr wrap="square">
            <a:spAutoFit/>
          </a:bodyPr>
          <a:lstStyle/>
          <a:p>
            <a:pPr algn="just">
              <a:buClr>
                <a:schemeClr val="bg1"/>
              </a:buClr>
            </a:pPr>
            <a:r>
              <a:rPr lang="pl-PL" sz="2000" dirty="0">
                <a:solidFill>
                  <a:schemeClr val="bg1"/>
                </a:solidFill>
                <a:latin typeface="Calibri" panose="020F0502020204030204" pitchFamily="34" charset="0"/>
                <a:cs typeface="Calibri" panose="020F0502020204030204" pitchFamily="34" charset="0"/>
              </a:rPr>
              <a:t>Při lineárním zobrazení vidíme mezery mezi jednotlivými hodnotami na ose x, stejně tak vidíme velké množství států  zobrazených vlevo na  ose x  a poté tři odlehlé hodnoty – státy s vysokým HDP na obyvatele. </a:t>
            </a:r>
          </a:p>
        </p:txBody>
      </p:sp>
      <p:grpSp>
        <p:nvGrpSpPr>
          <p:cNvPr id="2" name="Skupina 1">
            <a:extLst>
              <a:ext uri="{FF2B5EF4-FFF2-40B4-BE49-F238E27FC236}">
                <a16:creationId xmlns:a16="http://schemas.microsoft.com/office/drawing/2014/main" id="{C594257E-2998-3F42-97AA-1BE4B6B2B3DF}"/>
              </a:ext>
            </a:extLst>
          </p:cNvPr>
          <p:cNvGrpSpPr/>
          <p:nvPr/>
        </p:nvGrpSpPr>
        <p:grpSpPr>
          <a:xfrm>
            <a:off x="6015241" y="68202"/>
            <a:ext cx="6092149" cy="3559627"/>
            <a:chOff x="90270" y="662308"/>
            <a:chExt cx="12011460" cy="6195692"/>
          </a:xfrm>
        </p:grpSpPr>
        <p:pic>
          <p:nvPicPr>
            <p:cNvPr id="3" name="Obrázek 2">
              <a:extLst>
                <a:ext uri="{FF2B5EF4-FFF2-40B4-BE49-F238E27FC236}">
                  <a16:creationId xmlns:a16="http://schemas.microsoft.com/office/drawing/2014/main" id="{8ED656A3-0EC2-4F8D-841D-12728EB6010F}"/>
                </a:ext>
              </a:extLst>
            </p:cNvPr>
            <p:cNvPicPr>
              <a:picLocks noChangeAspect="1"/>
            </p:cNvPicPr>
            <p:nvPr/>
          </p:nvPicPr>
          <p:blipFill>
            <a:blip r:embed="rId3"/>
            <a:srcRect/>
            <a:stretch/>
          </p:blipFill>
          <p:spPr>
            <a:xfrm>
              <a:off x="90270" y="662308"/>
              <a:ext cx="12011460" cy="6195692"/>
            </a:xfrm>
            <a:prstGeom prst="rect">
              <a:avLst/>
            </a:prstGeom>
          </p:spPr>
        </p:pic>
        <p:sp>
          <p:nvSpPr>
            <p:cNvPr id="4" name="Ovál 3">
              <a:extLst>
                <a:ext uri="{FF2B5EF4-FFF2-40B4-BE49-F238E27FC236}">
                  <a16:creationId xmlns:a16="http://schemas.microsoft.com/office/drawing/2014/main" id="{3BB8C5F6-7152-459E-9BA5-BB5299F9AD5C}"/>
                </a:ext>
              </a:extLst>
            </p:cNvPr>
            <p:cNvSpPr/>
            <p:nvPr/>
          </p:nvSpPr>
          <p:spPr>
            <a:xfrm>
              <a:off x="10039928" y="1110674"/>
              <a:ext cx="1634836" cy="106218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a:extLst>
                <a:ext uri="{FF2B5EF4-FFF2-40B4-BE49-F238E27FC236}">
                  <a16:creationId xmlns:a16="http://schemas.microsoft.com/office/drawing/2014/main" id="{876EB863-558D-4477-ACF3-3E91D4B26CED}"/>
                </a:ext>
              </a:extLst>
            </p:cNvPr>
            <p:cNvSpPr/>
            <p:nvPr/>
          </p:nvSpPr>
          <p:spPr>
            <a:xfrm>
              <a:off x="538346" y="1110674"/>
              <a:ext cx="4184072" cy="211050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Obrázek 8">
            <a:extLst>
              <a:ext uri="{FF2B5EF4-FFF2-40B4-BE49-F238E27FC236}">
                <a16:creationId xmlns:a16="http://schemas.microsoft.com/office/drawing/2014/main" id="{56DDACB3-E2A3-2BCE-6BCA-2EA62F57F92D}"/>
              </a:ext>
            </a:extLst>
          </p:cNvPr>
          <p:cNvPicPr>
            <a:picLocks noChangeAspect="1"/>
          </p:cNvPicPr>
          <p:nvPr/>
        </p:nvPicPr>
        <p:blipFill>
          <a:blip r:embed="rId4"/>
          <a:srcRect/>
          <a:stretch/>
        </p:blipFill>
        <p:spPr>
          <a:xfrm>
            <a:off x="84610" y="3230170"/>
            <a:ext cx="6183086" cy="3559628"/>
          </a:xfrm>
          <a:prstGeom prst="rect">
            <a:avLst/>
          </a:prstGeom>
        </p:spPr>
      </p:pic>
      <p:sp>
        <p:nvSpPr>
          <p:cNvPr id="10" name="Ovál 9">
            <a:extLst>
              <a:ext uri="{FF2B5EF4-FFF2-40B4-BE49-F238E27FC236}">
                <a16:creationId xmlns:a16="http://schemas.microsoft.com/office/drawing/2014/main" id="{D65E0C5E-4A37-FAE0-F960-BCFA1B1F770C}"/>
              </a:ext>
            </a:extLst>
          </p:cNvPr>
          <p:cNvSpPr/>
          <p:nvPr/>
        </p:nvSpPr>
        <p:spPr>
          <a:xfrm>
            <a:off x="1048542" y="3564650"/>
            <a:ext cx="4922767" cy="11226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ovéPole 10">
            <a:extLst>
              <a:ext uri="{FF2B5EF4-FFF2-40B4-BE49-F238E27FC236}">
                <a16:creationId xmlns:a16="http://schemas.microsoft.com/office/drawing/2014/main" id="{DEA0E7E0-994F-9B73-71DA-298232C55C12}"/>
              </a:ext>
            </a:extLst>
          </p:cNvPr>
          <p:cNvSpPr txBox="1"/>
          <p:nvPr/>
        </p:nvSpPr>
        <p:spPr>
          <a:xfrm>
            <a:off x="6564085" y="3911099"/>
            <a:ext cx="5326750" cy="2246769"/>
          </a:xfrm>
          <a:prstGeom prst="rect">
            <a:avLst/>
          </a:prstGeom>
          <a:noFill/>
        </p:spPr>
        <p:txBody>
          <a:bodyPr wrap="square">
            <a:spAutoFit/>
          </a:bodyPr>
          <a:lstStyle/>
          <a:p>
            <a:pPr algn="just">
              <a:buClr>
                <a:schemeClr val="bg1"/>
              </a:buClr>
            </a:pPr>
            <a:r>
              <a:rPr lang="pl-PL" sz="2000" dirty="0">
                <a:solidFill>
                  <a:schemeClr val="bg1"/>
                </a:solidFill>
                <a:latin typeface="Calibri" panose="020F0502020204030204" pitchFamily="34" charset="0"/>
                <a:cs typeface="Calibri" panose="020F0502020204030204" pitchFamily="34" charset="0"/>
              </a:rPr>
              <a:t>V grafu jsou při využití logaritmické stupnice       zkresleny  a  zvětšeny  rozdíly  u   malých  hodnot a zmenšeny rozdíly u</a:t>
            </a:r>
            <a:r>
              <a:rPr lang="pl-PL" sz="2000" dirty="0">
                <a:solidFill>
                  <a:schemeClr val="bg1"/>
                </a:solidFill>
                <a:latin typeface="Calibri" panose="020F0502020204030204" pitchFamily="34" charset="0"/>
                <a:cs typeface="Calibri" panose="020F0502020204030204" pitchFamily="34" charset="0"/>
                <a:sym typeface="Wingdings" panose="05000000000000000000" pitchFamily="2" charset="2"/>
              </a:rPr>
              <a:t> </a:t>
            </a:r>
            <a:r>
              <a:rPr lang="pl-PL" sz="2000" dirty="0">
                <a:solidFill>
                  <a:schemeClr val="bg1"/>
                </a:solidFill>
                <a:latin typeface="Calibri" panose="020F0502020204030204" pitchFamily="34" charset="0"/>
                <a:cs typeface="Calibri" panose="020F0502020204030204" pitchFamily="34" charset="0"/>
              </a:rPr>
              <a:t>velkých hodnot. Vypadá to tak,  že  mezi  státy  nejsou   žádné  větší  rozdíly  a jedná se o souvislou linii. Daleko více peněz se ale vejde mezi 32 tis. a 64 tis. než mezi 500 </a:t>
            </a:r>
          </a:p>
          <a:p>
            <a:pPr algn="just">
              <a:buClr>
                <a:schemeClr val="bg1"/>
              </a:buClr>
            </a:pPr>
            <a:r>
              <a:rPr lang="pl-PL" sz="2000" dirty="0">
                <a:solidFill>
                  <a:schemeClr val="bg1"/>
                </a:solidFill>
                <a:latin typeface="Calibri" panose="020F0502020204030204" pitchFamily="34" charset="0"/>
                <a:cs typeface="Calibri" panose="020F0502020204030204" pitchFamily="34" charset="0"/>
              </a:rPr>
              <a:t>a 1000.</a:t>
            </a:r>
          </a:p>
        </p:txBody>
      </p:sp>
      <p:sp>
        <p:nvSpPr>
          <p:cNvPr id="6" name="Šipka: doprava 5">
            <a:extLst>
              <a:ext uri="{FF2B5EF4-FFF2-40B4-BE49-F238E27FC236}">
                <a16:creationId xmlns:a16="http://schemas.microsoft.com/office/drawing/2014/main" id="{A0E46DCD-24DA-1EC1-ED65-1B360EB39382}"/>
              </a:ext>
            </a:extLst>
          </p:cNvPr>
          <p:cNvSpPr/>
          <p:nvPr/>
        </p:nvSpPr>
        <p:spPr>
          <a:xfrm>
            <a:off x="4752303" y="1999308"/>
            <a:ext cx="827315" cy="4245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a:extLst>
              <a:ext uri="{FF2B5EF4-FFF2-40B4-BE49-F238E27FC236}">
                <a16:creationId xmlns:a16="http://schemas.microsoft.com/office/drawing/2014/main" id="{232AB866-F177-BABC-380C-14CFCF4F467F}"/>
              </a:ext>
            </a:extLst>
          </p:cNvPr>
          <p:cNvSpPr/>
          <p:nvPr/>
        </p:nvSpPr>
        <p:spPr>
          <a:xfrm rot="10800000">
            <a:off x="6637238" y="6228866"/>
            <a:ext cx="827315" cy="4245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65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9825496D-3DBA-96D3-5CD8-532A1DBA7301}"/>
              </a:ext>
            </a:extLst>
          </p:cNvPr>
          <p:cNvSpPr>
            <a:spLocks noGrp="1"/>
          </p:cNvSpPr>
          <p:nvPr>
            <p:ph type="body" idx="1"/>
          </p:nvPr>
        </p:nvSpPr>
        <p:spPr>
          <a:xfrm>
            <a:off x="947058" y="2590800"/>
            <a:ext cx="10515600" cy="1404257"/>
          </a:xfrm>
        </p:spPr>
        <p:txBody>
          <a:bodyPr>
            <a:normAutofit/>
          </a:bodyPr>
          <a:lstStyle/>
          <a:p>
            <a:pPr marL="114300" indent="0">
              <a:buClr>
                <a:schemeClr val="bg1"/>
              </a:buClr>
              <a:buNone/>
            </a:pPr>
            <a:r>
              <a:rPr lang="cs-CZ" sz="3200" dirty="0">
                <a:solidFill>
                  <a:schemeClr val="bg1"/>
                </a:solidFill>
                <a:latin typeface="Calibri" panose="020F0502020204030204" pitchFamily="34" charset="0"/>
                <a:cs typeface="Calibri" panose="020F0502020204030204" pitchFamily="34" charset="0"/>
              </a:rPr>
              <a:t>6. Při použití které stupnice podle vašeho názoru lépe vidíme celkový obrázek rozdělení států v grafu a proč?</a:t>
            </a:r>
          </a:p>
        </p:txBody>
      </p:sp>
    </p:spTree>
    <p:extLst>
      <p:ext uri="{BB962C8B-B14F-4D97-AF65-F5344CB8AC3E}">
        <p14:creationId xmlns:p14="http://schemas.microsoft.com/office/powerpoint/2010/main" val="228592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TextovéPole 4">
            <a:extLst>
              <a:ext uri="{FF2B5EF4-FFF2-40B4-BE49-F238E27FC236}">
                <a16:creationId xmlns:a16="http://schemas.microsoft.com/office/drawing/2014/main" id="{22E7C18F-1570-4489-A197-BBA4F8C3EED8}"/>
              </a:ext>
            </a:extLst>
          </p:cNvPr>
          <p:cNvSpPr txBox="1"/>
          <p:nvPr/>
        </p:nvSpPr>
        <p:spPr>
          <a:xfrm>
            <a:off x="290499" y="149008"/>
            <a:ext cx="5454073" cy="1554272"/>
          </a:xfrm>
          <a:prstGeom prst="rect">
            <a:avLst/>
          </a:prstGeom>
          <a:noFill/>
        </p:spPr>
        <p:txBody>
          <a:bodyPr wrap="square">
            <a:spAutoFit/>
          </a:bodyPr>
          <a:lstStyle/>
          <a:p>
            <a:pPr algn="just">
              <a:buClr>
                <a:schemeClr val="bg1"/>
              </a:buClr>
            </a:pPr>
            <a:r>
              <a:rPr lang="pl-PL" sz="1900" dirty="0">
                <a:solidFill>
                  <a:schemeClr val="bg1"/>
                </a:solidFill>
                <a:latin typeface="Calibri" panose="020F0502020204030204" pitchFamily="34" charset="0"/>
                <a:cs typeface="Calibri" panose="020F0502020204030204" pitchFamily="34" charset="0"/>
              </a:rPr>
              <a:t>„Pravdivější” zobrazení vidíme při použití lineární stupnice. Na první pohled jsou viditelné odlehlé hodnoty, stejně tak rozdíly mezi jednotlivými státy. Je ale náročnější interpretace hodnot za jednotlivé státy, jelikož se navzájem překrývají. </a:t>
            </a:r>
          </a:p>
        </p:txBody>
      </p:sp>
      <p:grpSp>
        <p:nvGrpSpPr>
          <p:cNvPr id="2" name="Skupina 1">
            <a:extLst>
              <a:ext uri="{FF2B5EF4-FFF2-40B4-BE49-F238E27FC236}">
                <a16:creationId xmlns:a16="http://schemas.microsoft.com/office/drawing/2014/main" id="{C594257E-2998-3F42-97AA-1BE4B6B2B3DF}"/>
              </a:ext>
            </a:extLst>
          </p:cNvPr>
          <p:cNvGrpSpPr/>
          <p:nvPr/>
        </p:nvGrpSpPr>
        <p:grpSpPr>
          <a:xfrm>
            <a:off x="6025907" y="93870"/>
            <a:ext cx="6092149" cy="3559627"/>
            <a:chOff x="90270" y="662308"/>
            <a:chExt cx="12011460" cy="6195692"/>
          </a:xfrm>
        </p:grpSpPr>
        <p:pic>
          <p:nvPicPr>
            <p:cNvPr id="3" name="Obrázek 2">
              <a:extLst>
                <a:ext uri="{FF2B5EF4-FFF2-40B4-BE49-F238E27FC236}">
                  <a16:creationId xmlns:a16="http://schemas.microsoft.com/office/drawing/2014/main" id="{8ED656A3-0EC2-4F8D-841D-12728EB6010F}"/>
                </a:ext>
              </a:extLst>
            </p:cNvPr>
            <p:cNvPicPr>
              <a:picLocks noChangeAspect="1"/>
            </p:cNvPicPr>
            <p:nvPr/>
          </p:nvPicPr>
          <p:blipFill>
            <a:blip r:embed="rId3"/>
            <a:srcRect/>
            <a:stretch/>
          </p:blipFill>
          <p:spPr>
            <a:xfrm>
              <a:off x="90270" y="662308"/>
              <a:ext cx="12011460" cy="6195692"/>
            </a:xfrm>
            <a:prstGeom prst="rect">
              <a:avLst/>
            </a:prstGeom>
          </p:spPr>
        </p:pic>
        <p:sp>
          <p:nvSpPr>
            <p:cNvPr id="4" name="Ovál 3">
              <a:extLst>
                <a:ext uri="{FF2B5EF4-FFF2-40B4-BE49-F238E27FC236}">
                  <a16:creationId xmlns:a16="http://schemas.microsoft.com/office/drawing/2014/main" id="{3BB8C5F6-7152-459E-9BA5-BB5299F9AD5C}"/>
                </a:ext>
              </a:extLst>
            </p:cNvPr>
            <p:cNvSpPr/>
            <p:nvPr/>
          </p:nvSpPr>
          <p:spPr>
            <a:xfrm>
              <a:off x="10039928" y="1110674"/>
              <a:ext cx="1634836" cy="106218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a:extLst>
                <a:ext uri="{FF2B5EF4-FFF2-40B4-BE49-F238E27FC236}">
                  <a16:creationId xmlns:a16="http://schemas.microsoft.com/office/drawing/2014/main" id="{876EB863-558D-4477-ACF3-3E91D4B26CED}"/>
                </a:ext>
              </a:extLst>
            </p:cNvPr>
            <p:cNvSpPr/>
            <p:nvPr/>
          </p:nvSpPr>
          <p:spPr>
            <a:xfrm>
              <a:off x="538346" y="1110674"/>
              <a:ext cx="4184072" cy="211050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Obrázek 8">
            <a:extLst>
              <a:ext uri="{FF2B5EF4-FFF2-40B4-BE49-F238E27FC236}">
                <a16:creationId xmlns:a16="http://schemas.microsoft.com/office/drawing/2014/main" id="{56DDACB3-E2A3-2BCE-6BCA-2EA62F57F92D}"/>
              </a:ext>
            </a:extLst>
          </p:cNvPr>
          <p:cNvPicPr>
            <a:picLocks noChangeAspect="1"/>
          </p:cNvPicPr>
          <p:nvPr/>
        </p:nvPicPr>
        <p:blipFill>
          <a:blip r:embed="rId4"/>
          <a:srcRect/>
          <a:stretch/>
        </p:blipFill>
        <p:spPr>
          <a:xfrm>
            <a:off x="73944" y="3204501"/>
            <a:ext cx="6183086" cy="3559628"/>
          </a:xfrm>
          <a:prstGeom prst="rect">
            <a:avLst/>
          </a:prstGeom>
        </p:spPr>
      </p:pic>
      <p:sp>
        <p:nvSpPr>
          <p:cNvPr id="10" name="Ovál 9">
            <a:extLst>
              <a:ext uri="{FF2B5EF4-FFF2-40B4-BE49-F238E27FC236}">
                <a16:creationId xmlns:a16="http://schemas.microsoft.com/office/drawing/2014/main" id="{D65E0C5E-4A37-FAE0-F960-BCFA1B1F770C}"/>
              </a:ext>
            </a:extLst>
          </p:cNvPr>
          <p:cNvSpPr/>
          <p:nvPr/>
        </p:nvSpPr>
        <p:spPr>
          <a:xfrm>
            <a:off x="1048542" y="3564650"/>
            <a:ext cx="4922767" cy="11226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ovéPole 10">
            <a:extLst>
              <a:ext uri="{FF2B5EF4-FFF2-40B4-BE49-F238E27FC236}">
                <a16:creationId xmlns:a16="http://schemas.microsoft.com/office/drawing/2014/main" id="{DEA0E7E0-994F-9B73-71DA-298232C55C12}"/>
              </a:ext>
            </a:extLst>
          </p:cNvPr>
          <p:cNvSpPr txBox="1"/>
          <p:nvPr/>
        </p:nvSpPr>
        <p:spPr>
          <a:xfrm>
            <a:off x="6515661" y="3835216"/>
            <a:ext cx="5343763" cy="2139047"/>
          </a:xfrm>
          <a:prstGeom prst="rect">
            <a:avLst/>
          </a:prstGeom>
          <a:noFill/>
        </p:spPr>
        <p:txBody>
          <a:bodyPr wrap="square">
            <a:spAutoFit/>
          </a:bodyPr>
          <a:lstStyle/>
          <a:p>
            <a:pPr algn="just">
              <a:buClr>
                <a:schemeClr val="bg1"/>
              </a:buClr>
            </a:pPr>
            <a:r>
              <a:rPr lang="pl-PL" sz="1900" dirty="0">
                <a:solidFill>
                  <a:schemeClr val="bg1"/>
                </a:solidFill>
                <a:latin typeface="Calibri" panose="020F0502020204030204" pitchFamily="34" charset="0"/>
                <a:cs typeface="Calibri" panose="020F0502020204030204" pitchFamily="34" charset="0"/>
              </a:rPr>
              <a:t>Při logaritmické stupnici naopak nevidíme odlehlé hodnoty, zdá se dokonce, že ani žádné odlehlé hodnoty na grafu nejsou. Při nepozornosti tak můžeme získat mylnou představu o rozložení států. Pokud  jsme  si  ale   vědomi   toho,   že   pracujeme  s logaritmickou stupnicí, lépe se nám analyzují jednotlivé hodnoty, jelikož je graf „čitelnější”. </a:t>
            </a:r>
            <a:endParaRPr lang="pl-PL" sz="1900" dirty="0">
              <a:solidFill>
                <a:schemeClr val="bg1"/>
              </a:solidFill>
              <a:latin typeface="Calibri" panose="020F0502020204030204" pitchFamily="34" charset="0"/>
              <a:cs typeface="Calibri" panose="020F0502020204030204" pitchFamily="34" charset="0"/>
              <a:sym typeface="Arial"/>
            </a:endParaRPr>
          </a:p>
        </p:txBody>
      </p:sp>
      <p:sp>
        <p:nvSpPr>
          <p:cNvPr id="12" name="Šipka: doprava 11">
            <a:extLst>
              <a:ext uri="{FF2B5EF4-FFF2-40B4-BE49-F238E27FC236}">
                <a16:creationId xmlns:a16="http://schemas.microsoft.com/office/drawing/2014/main" id="{1AF49D50-7757-A04B-4FD5-F22D8FEF526F}"/>
              </a:ext>
            </a:extLst>
          </p:cNvPr>
          <p:cNvSpPr/>
          <p:nvPr/>
        </p:nvSpPr>
        <p:spPr>
          <a:xfrm>
            <a:off x="4757636" y="2029347"/>
            <a:ext cx="827315" cy="4245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a:extLst>
              <a:ext uri="{FF2B5EF4-FFF2-40B4-BE49-F238E27FC236}">
                <a16:creationId xmlns:a16="http://schemas.microsoft.com/office/drawing/2014/main" id="{7E7FAB70-510A-1AF8-08F3-FD094A852313}"/>
              </a:ext>
            </a:extLst>
          </p:cNvPr>
          <p:cNvSpPr/>
          <p:nvPr/>
        </p:nvSpPr>
        <p:spPr>
          <a:xfrm rot="10800000">
            <a:off x="6642371" y="6155982"/>
            <a:ext cx="827315" cy="4245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63510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Google Shape;89;p2">
            <a:extLst>
              <a:ext uri="{FF2B5EF4-FFF2-40B4-BE49-F238E27FC236}">
                <a16:creationId xmlns:a16="http://schemas.microsoft.com/office/drawing/2014/main" id="{DBEC32C3-FA7F-4519-AF0B-E568A1940CC9}"/>
              </a:ext>
            </a:extLst>
          </p:cNvPr>
          <p:cNvSpPr txBox="1">
            <a:spLocks/>
          </p:cNvSpPr>
          <p:nvPr/>
        </p:nvSpPr>
        <p:spPr>
          <a:xfrm>
            <a:off x="838200" y="2336800"/>
            <a:ext cx="10577945" cy="132556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cs-CZ" sz="4800" dirty="0">
                <a:solidFill>
                  <a:schemeClr val="bg1"/>
                </a:solidFill>
                <a:latin typeface="Montserrat SemiBold" panose="00000700000000000000" pitchFamily="2" charset="-18"/>
              </a:rPr>
              <a:t>B) SVĚT V ROCE 1800</a:t>
            </a:r>
          </a:p>
        </p:txBody>
      </p:sp>
    </p:spTree>
    <p:extLst>
      <p:ext uri="{BB962C8B-B14F-4D97-AF65-F5344CB8AC3E}">
        <p14:creationId xmlns:p14="http://schemas.microsoft.com/office/powerpoint/2010/main" val="309416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4;p3">
            <a:extLst>
              <a:ext uri="{FF2B5EF4-FFF2-40B4-BE49-F238E27FC236}">
                <a16:creationId xmlns:a16="http://schemas.microsoft.com/office/drawing/2014/main" id="{91924686-FB49-4F40-9B59-B3FAC11C19A2}"/>
              </a:ext>
            </a:extLst>
          </p:cNvPr>
          <p:cNvSpPr txBox="1">
            <a:spLocks/>
          </p:cNvSpPr>
          <p:nvPr/>
        </p:nvSpPr>
        <p:spPr>
          <a:xfrm>
            <a:off x="757499" y="2103437"/>
            <a:ext cx="10515600" cy="1325563"/>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Font typeface="Arial"/>
              <a:buNone/>
            </a:pPr>
            <a:r>
              <a:rPr lang="pl-PL" sz="3200" dirty="0">
                <a:solidFill>
                  <a:schemeClr val="bg1"/>
                </a:solidFill>
                <a:latin typeface="Calibri" panose="020F0502020204030204" pitchFamily="34" charset="0"/>
                <a:ea typeface="Arial"/>
                <a:cs typeface="Calibri" panose="020F0502020204030204" pitchFamily="34" charset="0"/>
                <a:sym typeface="Arial"/>
              </a:rPr>
              <a:t>1) Ve kterém státě byla nejnižší a ve kterém nejvyšší naděje dožití?</a:t>
            </a:r>
          </a:p>
          <a:p>
            <a:pPr algn="ctr">
              <a:buClr>
                <a:srgbClr val="000000"/>
              </a:buClr>
              <a:buFont typeface="Arial"/>
              <a:buNone/>
            </a:pPr>
            <a:r>
              <a:rPr lang="pl-PL" sz="3200" dirty="0">
                <a:solidFill>
                  <a:schemeClr val="bg1"/>
                </a:solidFill>
                <a:latin typeface="Calibri" panose="020F0502020204030204" pitchFamily="34" charset="0"/>
                <a:ea typeface="Arial"/>
                <a:cs typeface="Calibri" panose="020F0502020204030204" pitchFamily="34" charset="0"/>
                <a:sym typeface="Arial"/>
              </a:rPr>
              <a:t>Státy a hodnoty vypište.</a:t>
            </a:r>
            <a:endParaRPr lang="cs-CZ" sz="3200" dirty="0">
              <a:solidFill>
                <a:schemeClr val="bg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16522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16"/>
          <p:cNvSpPr txBox="1">
            <a:spLocks noGrp="1"/>
          </p:cNvSpPr>
          <p:nvPr>
            <p:ph type="body" idx="1"/>
          </p:nvPr>
        </p:nvSpPr>
        <p:spPr>
          <a:xfrm>
            <a:off x="637402" y="127729"/>
            <a:ext cx="10613889" cy="6645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cs-CZ" sz="1800" b="0" u="none" strike="noStrike" dirty="0">
                <a:solidFill>
                  <a:schemeClr val="bg1"/>
                </a:solidFill>
                <a:latin typeface="Montserrat" panose="00000500000000000000" pitchFamily="2" charset="-18"/>
                <a:ea typeface="Arial"/>
                <a:cs typeface="Arial"/>
                <a:sym typeface="Arial"/>
              </a:rPr>
              <a:t>Jemen – 23,4 let 	</a:t>
            </a:r>
            <a:r>
              <a:rPr lang="cs-CZ" sz="1800" dirty="0">
                <a:solidFill>
                  <a:schemeClr val="bg1"/>
                </a:solidFill>
                <a:latin typeface="Montserrat" panose="00000500000000000000" pitchFamily="2" charset="-18"/>
                <a:cs typeface="Arial"/>
                <a:sym typeface="Arial"/>
              </a:rPr>
              <a:t>Island – 42,9 let 			(hodnoty k 14. 12. 2022)</a:t>
            </a:r>
            <a:endParaRPr dirty="0">
              <a:solidFill>
                <a:schemeClr val="bg1"/>
              </a:solidFill>
              <a:latin typeface="Montserrat" panose="00000500000000000000" pitchFamily="2" charset="-18"/>
            </a:endParaRPr>
          </a:p>
        </p:txBody>
      </p:sp>
      <p:pic>
        <p:nvPicPr>
          <p:cNvPr id="4" name="Obrázek 3">
            <a:extLst>
              <a:ext uri="{FF2B5EF4-FFF2-40B4-BE49-F238E27FC236}">
                <a16:creationId xmlns:a16="http://schemas.microsoft.com/office/drawing/2014/main" id="{89C945C1-5C2B-4B04-A2A5-8EAC8398E1A0}"/>
              </a:ext>
            </a:extLst>
          </p:cNvPr>
          <p:cNvPicPr>
            <a:picLocks noChangeAspect="1"/>
          </p:cNvPicPr>
          <p:nvPr/>
        </p:nvPicPr>
        <p:blipFill>
          <a:blip r:embed="rId3"/>
          <a:stretch>
            <a:fillRect/>
          </a:stretch>
        </p:blipFill>
        <p:spPr>
          <a:xfrm>
            <a:off x="0" y="591223"/>
            <a:ext cx="12192000" cy="6266778"/>
          </a:xfrm>
          <a:prstGeom prst="rect">
            <a:avLst/>
          </a:prstGeom>
        </p:spPr>
      </p:pic>
    </p:spTree>
    <p:extLst>
      <p:ext uri="{BB962C8B-B14F-4D97-AF65-F5344CB8AC3E}">
        <p14:creationId xmlns:p14="http://schemas.microsoft.com/office/powerpoint/2010/main" val="42702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4;p3">
            <a:extLst>
              <a:ext uri="{FF2B5EF4-FFF2-40B4-BE49-F238E27FC236}">
                <a16:creationId xmlns:a16="http://schemas.microsoft.com/office/drawing/2014/main" id="{91924686-FB49-4F40-9B59-B3FAC11C19A2}"/>
              </a:ext>
            </a:extLst>
          </p:cNvPr>
          <p:cNvSpPr txBox="1">
            <a:spLocks/>
          </p:cNvSpPr>
          <p:nvPr/>
        </p:nvSpPr>
        <p:spPr>
          <a:xfrm>
            <a:off x="769374" y="2103437"/>
            <a:ext cx="10515600" cy="1325563"/>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Font typeface="Arial"/>
              <a:buNone/>
            </a:pPr>
            <a:r>
              <a:rPr lang="pl-PL" sz="3200" dirty="0">
                <a:solidFill>
                  <a:schemeClr val="bg1"/>
                </a:solidFill>
                <a:latin typeface="Calibri" panose="020F0502020204030204" pitchFamily="34" charset="0"/>
                <a:ea typeface="Arial"/>
                <a:cs typeface="Calibri" panose="020F0502020204030204" pitchFamily="34" charset="0"/>
                <a:sym typeface="Arial"/>
              </a:rPr>
              <a:t>2) Ve kterém státě byla nejnižší a ve kterém nejvyšší hodnota příjmu státu na osobu (HDP/obyv.)?</a:t>
            </a:r>
          </a:p>
          <a:p>
            <a:pPr algn="ctr">
              <a:buClr>
                <a:srgbClr val="000000"/>
              </a:buClr>
              <a:buFont typeface="Arial"/>
              <a:buNone/>
            </a:pPr>
            <a:r>
              <a:rPr lang="pl-PL" sz="3200" dirty="0">
                <a:solidFill>
                  <a:schemeClr val="bg1"/>
                </a:solidFill>
                <a:latin typeface="Calibri" panose="020F0502020204030204" pitchFamily="34" charset="0"/>
                <a:ea typeface="Arial"/>
                <a:cs typeface="Calibri" panose="020F0502020204030204" pitchFamily="34" charset="0"/>
                <a:sym typeface="Arial"/>
              </a:rPr>
              <a:t>Státy a hodnoty vypište.</a:t>
            </a:r>
            <a:endParaRPr lang="cs-CZ" sz="3200" dirty="0">
              <a:solidFill>
                <a:schemeClr val="bg1"/>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71504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16"/>
          <p:cNvSpPr txBox="1">
            <a:spLocks noGrp="1"/>
          </p:cNvSpPr>
          <p:nvPr>
            <p:ph type="body" idx="1"/>
          </p:nvPr>
        </p:nvSpPr>
        <p:spPr>
          <a:xfrm>
            <a:off x="637402" y="173449"/>
            <a:ext cx="10613889" cy="66450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None/>
            </a:pPr>
            <a:r>
              <a:rPr lang="cs-CZ" sz="1800" b="0" u="none" strike="noStrike" dirty="0">
                <a:solidFill>
                  <a:schemeClr val="bg1"/>
                </a:solidFill>
                <a:latin typeface="Montserrat" panose="00000500000000000000" pitchFamily="2" charset="-18"/>
                <a:ea typeface="Arial"/>
                <a:cs typeface="Arial"/>
                <a:sym typeface="Arial"/>
              </a:rPr>
              <a:t>Nejnižší hodnota příjmu státu na osobu byla 224 dolarů v Rumunsku. Státem s nejvyšším HDP na obyvatele bylo Nizozemsko, s hodnotou 4810 dolarů (hodnoty k 14. 12. 2022).</a:t>
            </a:r>
            <a:endParaRPr dirty="0">
              <a:solidFill>
                <a:schemeClr val="bg1"/>
              </a:solidFill>
              <a:latin typeface="Montserrat" panose="00000500000000000000" pitchFamily="2" charset="-18"/>
            </a:endParaRPr>
          </a:p>
        </p:txBody>
      </p:sp>
      <p:pic>
        <p:nvPicPr>
          <p:cNvPr id="3" name="Obrázek 2">
            <a:extLst>
              <a:ext uri="{FF2B5EF4-FFF2-40B4-BE49-F238E27FC236}">
                <a16:creationId xmlns:a16="http://schemas.microsoft.com/office/drawing/2014/main" id="{186921F5-BD2F-DA43-118A-2DB232747507}"/>
              </a:ext>
            </a:extLst>
          </p:cNvPr>
          <p:cNvPicPr>
            <a:picLocks noChangeAspect="1"/>
          </p:cNvPicPr>
          <p:nvPr/>
        </p:nvPicPr>
        <p:blipFill>
          <a:blip r:embed="rId3"/>
          <a:stretch>
            <a:fillRect/>
          </a:stretch>
        </p:blipFill>
        <p:spPr>
          <a:xfrm>
            <a:off x="0" y="1116756"/>
            <a:ext cx="12192000" cy="5741244"/>
          </a:xfrm>
          <a:prstGeom prst="rect">
            <a:avLst/>
          </a:prstGeom>
        </p:spPr>
      </p:pic>
    </p:spTree>
    <p:extLst>
      <p:ext uri="{BB962C8B-B14F-4D97-AF65-F5344CB8AC3E}">
        <p14:creationId xmlns:p14="http://schemas.microsoft.com/office/powerpoint/2010/main" val="276275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Google Shape;89;p2">
            <a:extLst>
              <a:ext uri="{FF2B5EF4-FFF2-40B4-BE49-F238E27FC236}">
                <a16:creationId xmlns:a16="http://schemas.microsoft.com/office/drawing/2014/main" id="{DBEC32C3-FA7F-4519-AF0B-E568A1940CC9}"/>
              </a:ext>
            </a:extLst>
          </p:cNvPr>
          <p:cNvSpPr txBox="1">
            <a:spLocks/>
          </p:cNvSpPr>
          <p:nvPr/>
        </p:nvSpPr>
        <p:spPr>
          <a:xfrm>
            <a:off x="838200" y="2336800"/>
            <a:ext cx="10577945" cy="1325563"/>
          </a:xfrm>
          <a:prstGeom prst="rect">
            <a:avLst/>
          </a:prstGeom>
          <a:noFill/>
          <a:ln>
            <a:noFill/>
          </a:ln>
        </p:spPr>
        <p:txBody>
          <a:bodyPr spcFirstLastPara="1" wrap="square" lIns="91425" tIns="45700" rIns="91425" bIns="45700" anchor="ctr" anchorCtr="0">
            <a:normAutofit fontScale="7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endParaRPr lang="cs-CZ" sz="4800" dirty="0">
              <a:solidFill>
                <a:schemeClr val="bg1"/>
              </a:solidFill>
              <a:latin typeface="Montserrat SemiBold" panose="00000700000000000000" pitchFamily="2" charset="-18"/>
            </a:endParaRPr>
          </a:p>
          <a:p>
            <a:pPr>
              <a:buSzPts val="4400"/>
            </a:pPr>
            <a:r>
              <a:rPr lang="cs-CZ" sz="4800" dirty="0">
                <a:solidFill>
                  <a:schemeClr val="bg1"/>
                </a:solidFill>
                <a:latin typeface="Montserrat SemiBold" panose="00000700000000000000" pitchFamily="2" charset="-18"/>
              </a:rPr>
              <a:t>A) LOGARITMICKÁ A LINEÁRNÍ STUPNICE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15484D6D-A23E-87FF-6171-7031983B559D}"/>
              </a:ext>
            </a:extLst>
          </p:cNvPr>
          <p:cNvSpPr>
            <a:spLocks noGrp="1"/>
          </p:cNvSpPr>
          <p:nvPr>
            <p:ph type="body" idx="1"/>
          </p:nvPr>
        </p:nvSpPr>
        <p:spPr>
          <a:xfrm>
            <a:off x="838200" y="432253"/>
            <a:ext cx="9908969" cy="2027918"/>
          </a:xfrm>
        </p:spPr>
        <p:txBody>
          <a:bodyPr>
            <a:normAutofit fontScale="70000" lnSpcReduction="20000"/>
          </a:bodyPr>
          <a:lstStyle/>
          <a:p>
            <a:pPr marL="114300" indent="0" algn="just" fontAlgn="base">
              <a:buNone/>
            </a:pPr>
            <a:r>
              <a:rPr lang="cs-CZ" sz="3600" dirty="0">
                <a:solidFill>
                  <a:schemeClr val="bg1"/>
                </a:solidFill>
                <a:latin typeface="Calibri" panose="020F0502020204030204" pitchFamily="34" charset="0"/>
                <a:cs typeface="Calibri" panose="020F0502020204030204" pitchFamily="34" charset="0"/>
              </a:rPr>
              <a:t>3) Pomocí internetu si přepočtěte, kolik byla hodnota příjmu státu na osobu (HDP/obyv.) v nalezených státech v roce 1800 v českých korunách</a:t>
            </a:r>
            <a:r>
              <a:rPr lang="cs-CZ" sz="2600" dirty="0">
                <a:solidFill>
                  <a:schemeClr val="bg1"/>
                </a:solidFill>
                <a:latin typeface="Calibri" panose="020F0502020204030204" pitchFamily="34" charset="0"/>
                <a:cs typeface="Calibri" panose="020F0502020204030204" pitchFamily="34" charset="0"/>
              </a:rPr>
              <a:t>.</a:t>
            </a:r>
          </a:p>
          <a:p>
            <a:pPr marL="114300" indent="0" algn="just" fontAlgn="base">
              <a:buNone/>
            </a:pPr>
            <a:endParaRPr lang="cs-CZ" sz="2000" dirty="0">
              <a:solidFill>
                <a:schemeClr val="bg1"/>
              </a:solidFill>
              <a:latin typeface="Calibri" panose="020F0502020204030204" pitchFamily="34" charset="0"/>
              <a:cs typeface="Calibri" panose="020F0502020204030204" pitchFamily="34" charset="0"/>
            </a:endParaRPr>
          </a:p>
          <a:p>
            <a:pPr marL="114300" indent="0" algn="just" fontAlgn="base">
              <a:buNone/>
            </a:pPr>
            <a:endParaRPr lang="cs-CZ" sz="2000" dirty="0">
              <a:solidFill>
                <a:schemeClr val="bg1"/>
              </a:solidFill>
              <a:latin typeface="Calibri" panose="020F0502020204030204" pitchFamily="34" charset="0"/>
              <a:cs typeface="Calibri" panose="020F0502020204030204" pitchFamily="34" charset="0"/>
            </a:endParaRPr>
          </a:p>
          <a:p>
            <a:pPr marL="114300" indent="0">
              <a:buNone/>
            </a:pPr>
            <a:r>
              <a:rPr lang="cs-CZ" dirty="0">
                <a:solidFill>
                  <a:schemeClr val="bg1"/>
                </a:solidFill>
                <a:latin typeface="Calibri" panose="020F0502020204030204" pitchFamily="34" charset="0"/>
                <a:cs typeface="Calibri" panose="020F0502020204030204" pitchFamily="34" charset="0"/>
              </a:rPr>
              <a:t>Pro rychlý přepočet stačí do prohlížeče zadat „USD to CZK“ a vyplnit tabulku.</a:t>
            </a:r>
          </a:p>
        </p:txBody>
      </p:sp>
      <p:pic>
        <p:nvPicPr>
          <p:cNvPr id="8" name="Obrázek 7">
            <a:extLst>
              <a:ext uri="{FF2B5EF4-FFF2-40B4-BE49-F238E27FC236}">
                <a16:creationId xmlns:a16="http://schemas.microsoft.com/office/drawing/2014/main" id="{C776213E-9757-0B8F-CF0F-9E506A91BC42}"/>
              </a:ext>
            </a:extLst>
          </p:cNvPr>
          <p:cNvPicPr>
            <a:picLocks noChangeAspect="1"/>
          </p:cNvPicPr>
          <p:nvPr/>
        </p:nvPicPr>
        <p:blipFill rotWithShape="1">
          <a:blip r:embed="rId2"/>
          <a:srcRect t="4801"/>
          <a:stretch/>
        </p:blipFill>
        <p:spPr>
          <a:xfrm>
            <a:off x="6248403" y="2788920"/>
            <a:ext cx="4702628" cy="3516020"/>
          </a:xfrm>
          <a:prstGeom prst="rect">
            <a:avLst/>
          </a:prstGeom>
        </p:spPr>
      </p:pic>
      <p:pic>
        <p:nvPicPr>
          <p:cNvPr id="10" name="Obrázek 9">
            <a:extLst>
              <a:ext uri="{FF2B5EF4-FFF2-40B4-BE49-F238E27FC236}">
                <a16:creationId xmlns:a16="http://schemas.microsoft.com/office/drawing/2014/main" id="{26DB7A83-B88F-9146-334A-4D783110E02B}"/>
              </a:ext>
            </a:extLst>
          </p:cNvPr>
          <p:cNvPicPr>
            <a:picLocks noChangeAspect="1"/>
          </p:cNvPicPr>
          <p:nvPr/>
        </p:nvPicPr>
        <p:blipFill rotWithShape="1">
          <a:blip r:embed="rId3"/>
          <a:srcRect t="4775" r="1470"/>
          <a:stretch/>
        </p:blipFill>
        <p:spPr>
          <a:xfrm>
            <a:off x="968829" y="2788920"/>
            <a:ext cx="4901619" cy="3536243"/>
          </a:xfrm>
          <a:prstGeom prst="rect">
            <a:avLst/>
          </a:prstGeom>
        </p:spPr>
      </p:pic>
    </p:spTree>
    <p:extLst>
      <p:ext uri="{BB962C8B-B14F-4D97-AF65-F5344CB8AC3E}">
        <p14:creationId xmlns:p14="http://schemas.microsoft.com/office/powerpoint/2010/main" val="62926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Google Shape;89;p2">
            <a:extLst>
              <a:ext uri="{FF2B5EF4-FFF2-40B4-BE49-F238E27FC236}">
                <a16:creationId xmlns:a16="http://schemas.microsoft.com/office/drawing/2014/main" id="{DBEC32C3-FA7F-4519-AF0B-E568A1940CC9}"/>
              </a:ext>
            </a:extLst>
          </p:cNvPr>
          <p:cNvSpPr txBox="1">
            <a:spLocks/>
          </p:cNvSpPr>
          <p:nvPr/>
        </p:nvSpPr>
        <p:spPr>
          <a:xfrm>
            <a:off x="807027" y="2304143"/>
            <a:ext cx="10577945" cy="132556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cs-CZ" sz="4800" dirty="0">
                <a:solidFill>
                  <a:schemeClr val="bg1"/>
                </a:solidFill>
                <a:latin typeface="Montserrat SemiBold" panose="00000700000000000000" pitchFamily="2" charset="-18"/>
              </a:rPr>
              <a:t>C) SVĚT V ROCE 2021</a:t>
            </a:r>
          </a:p>
        </p:txBody>
      </p:sp>
    </p:spTree>
    <p:extLst>
      <p:ext uri="{BB962C8B-B14F-4D97-AF65-F5344CB8AC3E}">
        <p14:creationId xmlns:p14="http://schemas.microsoft.com/office/powerpoint/2010/main" val="113052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7" name="TextovéPole 6">
            <a:extLst>
              <a:ext uri="{FF2B5EF4-FFF2-40B4-BE49-F238E27FC236}">
                <a16:creationId xmlns:a16="http://schemas.microsoft.com/office/drawing/2014/main" id="{3CCDEFD0-950C-4D8A-A1A3-B9686D0D1942}"/>
              </a:ext>
            </a:extLst>
          </p:cNvPr>
          <p:cNvSpPr txBox="1"/>
          <p:nvPr/>
        </p:nvSpPr>
        <p:spPr>
          <a:xfrm>
            <a:off x="800100" y="1744999"/>
            <a:ext cx="10483596" cy="3539430"/>
          </a:xfrm>
          <a:prstGeom prst="rect">
            <a:avLst/>
          </a:prstGeom>
          <a:noFill/>
        </p:spPr>
        <p:txBody>
          <a:bodyPr wrap="square">
            <a:spAutoFit/>
          </a:bodyPr>
          <a:lstStyle/>
          <a:p>
            <a:pPr algn="just"/>
            <a:r>
              <a:rPr lang="pl-PL" sz="3200" dirty="0">
                <a:solidFill>
                  <a:schemeClr val="bg1"/>
                </a:solidFill>
                <a:latin typeface="Calibri" panose="020F0502020204030204" pitchFamily="34" charset="0"/>
                <a:cs typeface="Calibri" panose="020F0502020204030204" pitchFamily="34" charset="0"/>
              </a:rPr>
              <a:t>1) </a:t>
            </a:r>
            <a:r>
              <a:rPr lang="cs-CZ" sz="3200" dirty="0">
                <a:solidFill>
                  <a:schemeClr val="bg1"/>
                </a:solidFill>
                <a:latin typeface="Calibri" panose="020F0502020204030204" pitchFamily="34" charset="0"/>
                <a:cs typeface="Calibri" panose="020F0502020204030204" pitchFamily="34" charset="0"/>
              </a:rPr>
              <a:t>Je pro rok 2021 platné následující tvrzení? </a:t>
            </a:r>
          </a:p>
          <a:p>
            <a:pPr algn="just"/>
            <a:r>
              <a:rPr lang="cs-CZ" sz="3200" dirty="0">
                <a:solidFill>
                  <a:schemeClr val="bg1"/>
                </a:solidFill>
                <a:latin typeface="Calibri" panose="020F0502020204030204" pitchFamily="34" charset="0"/>
                <a:cs typeface="Calibri" panose="020F0502020204030204" pitchFamily="34" charset="0"/>
              </a:rPr>
              <a:t>„Ve státě s nejnižší hodnotou příjmu státu na osobu (HDP/obyv.) je i nejnižší naděje dožití.“ </a:t>
            </a:r>
          </a:p>
          <a:p>
            <a:pPr algn="just"/>
            <a:endParaRPr lang="cs-CZ" sz="3200" dirty="0">
              <a:solidFill>
                <a:schemeClr val="bg1"/>
              </a:solidFill>
              <a:latin typeface="Calibri" panose="020F0502020204030204" pitchFamily="34" charset="0"/>
              <a:cs typeface="Calibri" panose="020F0502020204030204" pitchFamily="34" charset="0"/>
            </a:endParaRPr>
          </a:p>
          <a:p>
            <a:pPr algn="just"/>
            <a:r>
              <a:rPr lang="pl-PL" sz="3200" dirty="0">
                <a:solidFill>
                  <a:schemeClr val="bg1"/>
                </a:solidFill>
                <a:latin typeface="Calibri" panose="020F0502020204030204" pitchFamily="34" charset="0"/>
                <a:cs typeface="Calibri" panose="020F0502020204030204" pitchFamily="34" charset="0"/>
              </a:rPr>
              <a:t>Pokud ano, vypište stát. </a:t>
            </a:r>
          </a:p>
          <a:p>
            <a:pPr algn="just"/>
            <a:r>
              <a:rPr lang="pl-PL" sz="3200" dirty="0">
                <a:solidFill>
                  <a:schemeClr val="bg1"/>
                </a:solidFill>
                <a:latin typeface="Calibri" panose="020F0502020204030204" pitchFamily="34" charset="0"/>
                <a:cs typeface="Calibri" panose="020F0502020204030204" pitchFamily="34" charset="0"/>
              </a:rPr>
              <a:t>Pokud ne, vypište stát s nejmenším příjmem a stát s nejnižší nadějí </a:t>
            </a:r>
            <a:r>
              <a:rPr lang="pl-PL" sz="3200" dirty="0">
                <a:solidFill>
                  <a:schemeClr val="bg1"/>
                </a:solidFill>
                <a:latin typeface="Calibri" panose="020F0502020204030204" pitchFamily="34" charset="0"/>
                <a:cs typeface="Calibri" panose="020F0502020204030204" pitchFamily="34" charset="0"/>
                <a:sym typeface="Calibri"/>
              </a:rPr>
              <a:t>dožití</a:t>
            </a:r>
            <a:r>
              <a:rPr lang="pl-PL" sz="3200" dirty="0">
                <a:solidFill>
                  <a:schemeClr val="bg1"/>
                </a:solidFill>
                <a:latin typeface="Calibri" panose="020F0502020204030204" pitchFamily="34" charset="0"/>
                <a:cs typeface="Calibri" panose="020F050202020403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7" name="TextovéPole 6">
            <a:extLst>
              <a:ext uri="{FF2B5EF4-FFF2-40B4-BE49-F238E27FC236}">
                <a16:creationId xmlns:a16="http://schemas.microsoft.com/office/drawing/2014/main" id="{89AFF6A2-1CC7-43D6-9A23-8B5B4950DDDA}"/>
              </a:ext>
            </a:extLst>
          </p:cNvPr>
          <p:cNvSpPr txBox="1"/>
          <p:nvPr/>
        </p:nvSpPr>
        <p:spPr>
          <a:xfrm>
            <a:off x="563418" y="165256"/>
            <a:ext cx="11065163" cy="369332"/>
          </a:xfrm>
          <a:prstGeom prst="rect">
            <a:avLst/>
          </a:prstGeom>
          <a:noFill/>
        </p:spPr>
        <p:txBody>
          <a:bodyPr wrap="square">
            <a:spAutoFit/>
          </a:bodyPr>
          <a:lstStyle/>
          <a:p>
            <a:pPr algn="just">
              <a:buClr>
                <a:schemeClr val="bg1"/>
              </a:buClr>
            </a:pPr>
            <a:r>
              <a:rPr lang="pl-PL" sz="1800" dirty="0">
                <a:solidFill>
                  <a:schemeClr val="bg1"/>
                </a:solidFill>
                <a:latin typeface="Calibri" panose="020F0502020204030204" pitchFamily="34" charset="0"/>
                <a:cs typeface="Calibri" panose="020F0502020204030204" pitchFamily="34" charset="0"/>
              </a:rPr>
              <a:t>1) Neplatí. Nejnižší příjem je v Burundi – 728 dolarů, nejnižší naděje dožití v Lesothu – 52,6 let.   (k 14. 12. 2022)</a:t>
            </a:r>
          </a:p>
        </p:txBody>
      </p:sp>
      <p:pic>
        <p:nvPicPr>
          <p:cNvPr id="4" name="Obrázek 3">
            <a:extLst>
              <a:ext uri="{FF2B5EF4-FFF2-40B4-BE49-F238E27FC236}">
                <a16:creationId xmlns:a16="http://schemas.microsoft.com/office/drawing/2014/main" id="{5C5DC996-7F92-23B6-8117-C2B4B90A1A40}"/>
              </a:ext>
            </a:extLst>
          </p:cNvPr>
          <p:cNvPicPr>
            <a:picLocks noChangeAspect="1"/>
          </p:cNvPicPr>
          <p:nvPr/>
        </p:nvPicPr>
        <p:blipFill>
          <a:blip r:embed="rId3"/>
          <a:stretch>
            <a:fillRect/>
          </a:stretch>
        </p:blipFill>
        <p:spPr>
          <a:xfrm>
            <a:off x="-1" y="863721"/>
            <a:ext cx="12192000" cy="59942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7" name="TextovéPole 6">
            <a:extLst>
              <a:ext uri="{FF2B5EF4-FFF2-40B4-BE49-F238E27FC236}">
                <a16:creationId xmlns:a16="http://schemas.microsoft.com/office/drawing/2014/main" id="{3CCDEFD0-950C-4D8A-A1A3-B9686D0D1942}"/>
              </a:ext>
            </a:extLst>
          </p:cNvPr>
          <p:cNvSpPr txBox="1"/>
          <p:nvPr/>
        </p:nvSpPr>
        <p:spPr>
          <a:xfrm>
            <a:off x="800100" y="1744999"/>
            <a:ext cx="10591800" cy="3539430"/>
          </a:xfrm>
          <a:prstGeom prst="rect">
            <a:avLst/>
          </a:prstGeom>
          <a:noFill/>
        </p:spPr>
        <p:txBody>
          <a:bodyPr wrap="square">
            <a:spAutoFit/>
          </a:bodyPr>
          <a:lstStyle/>
          <a:p>
            <a:pPr algn="just"/>
            <a:r>
              <a:rPr lang="pl-PL" sz="3200" dirty="0">
                <a:solidFill>
                  <a:schemeClr val="bg1"/>
                </a:solidFill>
                <a:latin typeface="Calibri" panose="020F0502020204030204" pitchFamily="34" charset="0"/>
                <a:cs typeface="Calibri" panose="020F0502020204030204" pitchFamily="34" charset="0"/>
              </a:rPr>
              <a:t>2) </a:t>
            </a:r>
            <a:r>
              <a:rPr lang="cs-CZ" sz="3200" dirty="0">
                <a:solidFill>
                  <a:schemeClr val="bg1"/>
                </a:solidFill>
                <a:latin typeface="Calibri" panose="020F0502020204030204" pitchFamily="34" charset="0"/>
                <a:cs typeface="Calibri" panose="020F0502020204030204" pitchFamily="34" charset="0"/>
              </a:rPr>
              <a:t>Je pro rok 2021 platné následující tvrzení? </a:t>
            </a:r>
          </a:p>
          <a:p>
            <a:pPr algn="just"/>
            <a:r>
              <a:rPr lang="cs-CZ" sz="3200" dirty="0">
                <a:solidFill>
                  <a:schemeClr val="bg1"/>
                </a:solidFill>
                <a:latin typeface="Calibri" panose="020F0502020204030204" pitchFamily="34" charset="0"/>
                <a:cs typeface="Calibri" panose="020F0502020204030204" pitchFamily="34" charset="0"/>
              </a:rPr>
              <a:t>„Ve státě s nejvyšší hodnotou příjmu státu na osobu (HDP/obyv.) na osobu je i nejvyšší naděje dožití.“</a:t>
            </a:r>
          </a:p>
          <a:p>
            <a:pPr algn="just"/>
            <a:endParaRPr lang="cs-CZ" sz="3200" dirty="0">
              <a:solidFill>
                <a:schemeClr val="bg1"/>
              </a:solidFill>
              <a:latin typeface="Calibri" panose="020F0502020204030204" pitchFamily="34" charset="0"/>
              <a:cs typeface="Calibri" panose="020F0502020204030204" pitchFamily="34" charset="0"/>
            </a:endParaRPr>
          </a:p>
          <a:p>
            <a:pPr algn="just"/>
            <a:r>
              <a:rPr lang="pl-PL" sz="3200" dirty="0">
                <a:solidFill>
                  <a:schemeClr val="bg1"/>
                </a:solidFill>
                <a:latin typeface="Calibri" panose="020F0502020204030204" pitchFamily="34" charset="0"/>
                <a:cs typeface="Calibri" panose="020F0502020204030204" pitchFamily="34" charset="0"/>
              </a:rPr>
              <a:t>Pokud ano, vypište stát. </a:t>
            </a:r>
          </a:p>
          <a:p>
            <a:pPr algn="just"/>
            <a:r>
              <a:rPr lang="pl-PL" sz="3200" dirty="0">
                <a:solidFill>
                  <a:schemeClr val="bg1"/>
                </a:solidFill>
                <a:latin typeface="Calibri" panose="020F0502020204030204" pitchFamily="34" charset="0"/>
                <a:cs typeface="Calibri" panose="020F0502020204030204" pitchFamily="34" charset="0"/>
              </a:rPr>
              <a:t>Pokud ne, vypište stát s nejvyšším příjmem a stát s nejvyšší nadějí dožití.</a:t>
            </a:r>
          </a:p>
        </p:txBody>
      </p:sp>
    </p:spTree>
    <p:extLst>
      <p:ext uri="{BB962C8B-B14F-4D97-AF65-F5344CB8AC3E}">
        <p14:creationId xmlns:p14="http://schemas.microsoft.com/office/powerpoint/2010/main" val="286725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5" name="TextovéPole 4">
            <a:extLst>
              <a:ext uri="{FF2B5EF4-FFF2-40B4-BE49-F238E27FC236}">
                <a16:creationId xmlns:a16="http://schemas.microsoft.com/office/drawing/2014/main" id="{22E7C18F-1570-4489-A197-BBA4F8C3EED8}"/>
              </a:ext>
            </a:extLst>
          </p:cNvPr>
          <p:cNvSpPr txBox="1"/>
          <p:nvPr/>
        </p:nvSpPr>
        <p:spPr>
          <a:xfrm>
            <a:off x="637308" y="14203"/>
            <a:ext cx="10938996" cy="646331"/>
          </a:xfrm>
          <a:prstGeom prst="rect">
            <a:avLst/>
          </a:prstGeom>
          <a:noFill/>
        </p:spPr>
        <p:txBody>
          <a:bodyPr wrap="square">
            <a:spAutoFit/>
          </a:bodyPr>
          <a:lstStyle/>
          <a:p>
            <a:pPr algn="just">
              <a:buClr>
                <a:schemeClr val="bg1"/>
              </a:buClr>
            </a:pPr>
            <a:r>
              <a:rPr lang="pl-PL" sz="1800" dirty="0">
                <a:solidFill>
                  <a:schemeClr val="bg1"/>
                </a:solidFill>
                <a:latin typeface="Calibri" panose="020F0502020204030204" pitchFamily="34" charset="0"/>
                <a:cs typeface="Calibri" panose="020F0502020204030204" pitchFamily="34" charset="0"/>
              </a:rPr>
              <a:t>2) Neplatí. Nejvyšší naděje dožití je ve státech Japonsko a Singapur – 85,1 let. Nejvyšší příjem je v Lucembursku – 118 tis. dolarů. (k 14. 12. 2022)</a:t>
            </a:r>
          </a:p>
        </p:txBody>
      </p:sp>
      <p:pic>
        <p:nvPicPr>
          <p:cNvPr id="6" name="Obrázek 5">
            <a:extLst>
              <a:ext uri="{FF2B5EF4-FFF2-40B4-BE49-F238E27FC236}">
                <a16:creationId xmlns:a16="http://schemas.microsoft.com/office/drawing/2014/main" id="{02F8A92E-B1D9-408F-9A9D-BF6A44619E4D}"/>
              </a:ext>
            </a:extLst>
          </p:cNvPr>
          <p:cNvPicPr>
            <a:picLocks noChangeAspect="1"/>
          </p:cNvPicPr>
          <p:nvPr/>
        </p:nvPicPr>
        <p:blipFill>
          <a:blip r:embed="rId3"/>
          <a:srcRect/>
          <a:stretch/>
        </p:blipFill>
        <p:spPr>
          <a:xfrm>
            <a:off x="0" y="611352"/>
            <a:ext cx="12192000" cy="63003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15484D6D-A23E-87FF-6171-7031983B559D}"/>
              </a:ext>
            </a:extLst>
          </p:cNvPr>
          <p:cNvSpPr>
            <a:spLocks noGrp="1"/>
          </p:cNvSpPr>
          <p:nvPr>
            <p:ph type="body" idx="1"/>
          </p:nvPr>
        </p:nvSpPr>
        <p:spPr>
          <a:xfrm>
            <a:off x="838200" y="432253"/>
            <a:ext cx="9841791" cy="2027918"/>
          </a:xfrm>
        </p:spPr>
        <p:txBody>
          <a:bodyPr>
            <a:normAutofit fontScale="70000" lnSpcReduction="20000"/>
          </a:bodyPr>
          <a:lstStyle/>
          <a:p>
            <a:pPr marL="114300" indent="0" algn="just" fontAlgn="base">
              <a:buNone/>
            </a:pPr>
            <a:r>
              <a:rPr lang="cs-CZ" sz="3600" dirty="0">
                <a:solidFill>
                  <a:schemeClr val="bg1"/>
                </a:solidFill>
                <a:latin typeface="Calibri" panose="020F0502020204030204" pitchFamily="34" charset="0"/>
                <a:cs typeface="Calibri" panose="020F0502020204030204" pitchFamily="34" charset="0"/>
              </a:rPr>
              <a:t>3) Pomocí internetu si přepočtěte, kolik byla hodnota příjmu státu na osobu (HDP/obyv.) v nalezených státech v roce 2021 v českých korunách.</a:t>
            </a:r>
          </a:p>
          <a:p>
            <a:pPr marL="114300" indent="0" algn="just" fontAlgn="base">
              <a:buNone/>
            </a:pPr>
            <a:endParaRPr lang="cs-CZ" sz="2000" dirty="0">
              <a:solidFill>
                <a:schemeClr val="bg1"/>
              </a:solidFill>
              <a:latin typeface="Calibri" panose="020F0502020204030204" pitchFamily="34" charset="0"/>
              <a:cs typeface="Calibri" panose="020F0502020204030204" pitchFamily="34" charset="0"/>
            </a:endParaRPr>
          </a:p>
          <a:p>
            <a:pPr marL="114300" indent="0" algn="just" fontAlgn="base">
              <a:buNone/>
            </a:pPr>
            <a:endParaRPr lang="cs-CZ" sz="2000" dirty="0">
              <a:solidFill>
                <a:schemeClr val="bg1"/>
              </a:solidFill>
              <a:latin typeface="Calibri" panose="020F0502020204030204" pitchFamily="34" charset="0"/>
              <a:cs typeface="Calibri" panose="020F0502020204030204" pitchFamily="34" charset="0"/>
            </a:endParaRPr>
          </a:p>
          <a:p>
            <a:pPr marL="114300" indent="0">
              <a:buNone/>
            </a:pPr>
            <a:r>
              <a:rPr lang="cs-CZ" dirty="0">
                <a:solidFill>
                  <a:schemeClr val="bg1"/>
                </a:solidFill>
                <a:latin typeface="Calibri" panose="020F0502020204030204" pitchFamily="34" charset="0"/>
                <a:cs typeface="Calibri" panose="020F0502020204030204" pitchFamily="34" charset="0"/>
              </a:rPr>
              <a:t>Pro rychlý přepočet stačí do prohlížeče zadat „USD to CZK“ a vyplnit tabulku.</a:t>
            </a:r>
          </a:p>
        </p:txBody>
      </p:sp>
      <p:pic>
        <p:nvPicPr>
          <p:cNvPr id="3" name="Obrázek 2">
            <a:extLst>
              <a:ext uri="{FF2B5EF4-FFF2-40B4-BE49-F238E27FC236}">
                <a16:creationId xmlns:a16="http://schemas.microsoft.com/office/drawing/2014/main" id="{3DC97DE3-8264-E96C-FFD0-C279F21FA481}"/>
              </a:ext>
            </a:extLst>
          </p:cNvPr>
          <p:cNvPicPr>
            <a:picLocks noChangeAspect="1"/>
          </p:cNvPicPr>
          <p:nvPr/>
        </p:nvPicPr>
        <p:blipFill rotWithShape="1">
          <a:blip r:embed="rId2"/>
          <a:srcRect l="2158"/>
          <a:stretch/>
        </p:blipFill>
        <p:spPr>
          <a:xfrm>
            <a:off x="1316736" y="2858903"/>
            <a:ext cx="4164051" cy="3077853"/>
          </a:xfrm>
          <a:prstGeom prst="rect">
            <a:avLst/>
          </a:prstGeom>
        </p:spPr>
      </p:pic>
      <p:pic>
        <p:nvPicPr>
          <p:cNvPr id="5" name="Obrázek 4">
            <a:extLst>
              <a:ext uri="{FF2B5EF4-FFF2-40B4-BE49-F238E27FC236}">
                <a16:creationId xmlns:a16="http://schemas.microsoft.com/office/drawing/2014/main" id="{FAB2CE50-BF6A-4F6E-FED6-79C6D11930E5}"/>
              </a:ext>
            </a:extLst>
          </p:cNvPr>
          <p:cNvPicPr>
            <a:picLocks noChangeAspect="1"/>
          </p:cNvPicPr>
          <p:nvPr/>
        </p:nvPicPr>
        <p:blipFill rotWithShape="1">
          <a:blip r:embed="rId3"/>
          <a:srcRect r="3122"/>
          <a:stretch/>
        </p:blipFill>
        <p:spPr>
          <a:xfrm>
            <a:off x="6503951" y="2858903"/>
            <a:ext cx="3965930" cy="3077853"/>
          </a:xfrm>
          <a:prstGeom prst="rect">
            <a:avLst/>
          </a:prstGeom>
        </p:spPr>
      </p:pic>
    </p:spTree>
    <p:extLst>
      <p:ext uri="{BB962C8B-B14F-4D97-AF65-F5344CB8AC3E}">
        <p14:creationId xmlns:p14="http://schemas.microsoft.com/office/powerpoint/2010/main" val="275092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Google Shape;89;p2">
            <a:extLst>
              <a:ext uri="{FF2B5EF4-FFF2-40B4-BE49-F238E27FC236}">
                <a16:creationId xmlns:a16="http://schemas.microsoft.com/office/drawing/2014/main" id="{DBEC32C3-FA7F-4519-AF0B-E568A1940CC9}"/>
              </a:ext>
            </a:extLst>
          </p:cNvPr>
          <p:cNvSpPr txBox="1">
            <a:spLocks/>
          </p:cNvSpPr>
          <p:nvPr/>
        </p:nvSpPr>
        <p:spPr>
          <a:xfrm>
            <a:off x="807027" y="2304143"/>
            <a:ext cx="10577945" cy="1325563"/>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endParaRPr lang="cs-CZ" sz="4800" dirty="0">
              <a:solidFill>
                <a:schemeClr val="bg1"/>
              </a:solidFill>
              <a:latin typeface="Montserrat SemiBold" panose="00000700000000000000" pitchFamily="2" charset="-18"/>
            </a:endParaRPr>
          </a:p>
          <a:p>
            <a:pPr>
              <a:buSzPts val="4400"/>
            </a:pPr>
            <a:r>
              <a:rPr lang="cs-CZ" sz="4800" dirty="0">
                <a:solidFill>
                  <a:schemeClr val="bg1"/>
                </a:solidFill>
                <a:latin typeface="Montserrat SemiBold" panose="00000700000000000000" pitchFamily="2" charset="-18"/>
              </a:rPr>
              <a:t>D) ZMĚNY VE SVĚTĚ</a:t>
            </a:r>
          </a:p>
        </p:txBody>
      </p:sp>
    </p:spTree>
    <p:extLst>
      <p:ext uri="{BB962C8B-B14F-4D97-AF65-F5344CB8AC3E}">
        <p14:creationId xmlns:p14="http://schemas.microsoft.com/office/powerpoint/2010/main" val="16259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838200" y="1825625"/>
            <a:ext cx="10324605" cy="4351338"/>
          </a:xfrm>
        </p:spPr>
        <p:txBody>
          <a:bodyPr>
            <a:normAutofit/>
          </a:bodyPr>
          <a:lstStyle/>
          <a:p>
            <a:pPr marL="114300" indent="0" algn="just">
              <a:buNone/>
            </a:pPr>
            <a:r>
              <a:rPr lang="pl-PL" sz="3200" dirty="0">
                <a:solidFill>
                  <a:schemeClr val="bg1"/>
                </a:solidFill>
                <a:latin typeface="Calibri" panose="020F0502020204030204" pitchFamily="34" charset="0"/>
                <a:cs typeface="Calibri" panose="020F0502020204030204" pitchFamily="34" charset="0"/>
              </a:rPr>
              <a:t>1) Popište stručně, jak se od počátku 19. století změnila naděje dožití.</a:t>
            </a:r>
          </a:p>
          <a:p>
            <a:pPr marL="114300" indent="0" algn="just">
              <a:buNone/>
            </a:pPr>
            <a:r>
              <a:rPr lang="cs-CZ" sz="3200" dirty="0">
                <a:solidFill>
                  <a:schemeClr val="bg1"/>
                </a:solidFill>
                <a:latin typeface="Calibri" panose="020F0502020204030204" pitchFamily="34" charset="0"/>
                <a:cs typeface="Calibri" panose="020F0502020204030204" pitchFamily="34" charset="0"/>
              </a:rPr>
              <a:t>2)</a:t>
            </a:r>
            <a:r>
              <a:rPr lang="pl-PL" sz="3200" dirty="0">
                <a:solidFill>
                  <a:schemeClr val="bg1"/>
                </a:solidFill>
                <a:latin typeface="Calibri" panose="020F0502020204030204" pitchFamily="34" charset="0"/>
                <a:cs typeface="Calibri" panose="020F0502020204030204" pitchFamily="34" charset="0"/>
              </a:rPr>
              <a:t> </a:t>
            </a:r>
            <a:r>
              <a:rPr lang="cs-CZ" sz="3200" dirty="0">
                <a:solidFill>
                  <a:schemeClr val="bg1"/>
                </a:solidFill>
                <a:latin typeface="Calibri" panose="020F0502020204030204" pitchFamily="34" charset="0"/>
                <a:cs typeface="Calibri" panose="020F0502020204030204" pitchFamily="34" charset="0"/>
              </a:rPr>
              <a:t>Popište stručně, jak</a:t>
            </a:r>
            <a:r>
              <a:rPr lang="nb-NO" sz="3200" dirty="0">
                <a:solidFill>
                  <a:schemeClr val="bg1"/>
                </a:solidFill>
                <a:latin typeface="Calibri" panose="020F0502020204030204" pitchFamily="34" charset="0"/>
                <a:cs typeface="Calibri" panose="020F0502020204030204" pitchFamily="34" charset="0"/>
              </a:rPr>
              <a:t> se </a:t>
            </a:r>
            <a:r>
              <a:rPr lang="cs-CZ" sz="3200" dirty="0">
                <a:solidFill>
                  <a:schemeClr val="bg1"/>
                </a:solidFill>
                <a:latin typeface="Calibri" panose="020F0502020204030204" pitchFamily="34" charset="0"/>
                <a:cs typeface="Calibri" panose="020F0502020204030204" pitchFamily="34" charset="0"/>
              </a:rPr>
              <a:t>od počátku 19. století změnil </a:t>
            </a:r>
            <a:r>
              <a:rPr lang="nb-NO" sz="3200" dirty="0">
                <a:solidFill>
                  <a:schemeClr val="bg1"/>
                </a:solidFill>
                <a:latin typeface="Calibri" panose="020F0502020204030204" pitchFamily="34" charset="0"/>
                <a:cs typeface="Calibri" panose="020F0502020204030204" pitchFamily="34" charset="0"/>
              </a:rPr>
              <a:t>příjem</a:t>
            </a:r>
            <a:r>
              <a:rPr lang="cs-CZ" sz="3200" dirty="0">
                <a:solidFill>
                  <a:schemeClr val="bg1"/>
                </a:solidFill>
                <a:latin typeface="Calibri" panose="020F0502020204030204" pitchFamily="34" charset="0"/>
                <a:cs typeface="Calibri" panose="020F0502020204030204" pitchFamily="34" charset="0"/>
              </a:rPr>
              <a:t> státu na osobu (HDP/obyv.).</a:t>
            </a:r>
          </a:p>
          <a:p>
            <a:endParaRPr lang="cs-CZ"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041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7"/>
          <p:cNvSpPr txBox="1">
            <a:spLocks noGrp="1"/>
          </p:cNvSpPr>
          <p:nvPr>
            <p:ph type="body" idx="1"/>
          </p:nvPr>
        </p:nvSpPr>
        <p:spPr>
          <a:xfrm>
            <a:off x="371184" y="209012"/>
            <a:ext cx="4675829" cy="282302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bg1"/>
              </a:buClr>
              <a:buNone/>
            </a:pPr>
            <a:r>
              <a:rPr lang="cs-CZ" sz="1800" b="1" dirty="0">
                <a:solidFill>
                  <a:schemeClr val="bg1"/>
                </a:solidFill>
                <a:latin typeface="Calibri" panose="020F0502020204030204" pitchFamily="34" charset="0"/>
                <a:ea typeface="Arial"/>
                <a:cs typeface="Calibri" panose="020F0502020204030204" pitchFamily="34" charset="0"/>
                <a:sym typeface="Arial"/>
              </a:rPr>
              <a:t>1</a:t>
            </a:r>
            <a:r>
              <a:rPr lang="cs-CZ" sz="1800" b="1" u="none" strike="noStrike" dirty="0">
                <a:solidFill>
                  <a:schemeClr val="bg1"/>
                </a:solidFill>
                <a:latin typeface="Calibri" panose="020F0502020204030204" pitchFamily="34" charset="0"/>
                <a:ea typeface="Arial"/>
                <a:cs typeface="Calibri" panose="020F0502020204030204" pitchFamily="34" charset="0"/>
                <a:sym typeface="Arial"/>
              </a:rPr>
              <a:t>) </a:t>
            </a:r>
            <a:r>
              <a:rPr lang="es-ES" sz="1800" b="1" u="none" strike="noStrike" dirty="0">
                <a:solidFill>
                  <a:schemeClr val="bg1"/>
                </a:solidFill>
                <a:latin typeface="Calibri" panose="020F0502020204030204" pitchFamily="34" charset="0"/>
                <a:ea typeface="Arial"/>
                <a:cs typeface="Calibri" panose="020F0502020204030204" pitchFamily="34" charset="0"/>
                <a:sym typeface="Arial"/>
              </a:rPr>
              <a:t>Jak se změnila naděje dožití?</a:t>
            </a:r>
          </a:p>
          <a:p>
            <a:pPr marL="0" indent="0" algn="just">
              <a:spcBef>
                <a:spcPts val="0"/>
              </a:spcBef>
              <a:buClr>
                <a:schemeClr val="bg1"/>
              </a:buClr>
              <a:buNone/>
            </a:pPr>
            <a:r>
              <a:rPr lang="cs-CZ" sz="1800" b="0" u="none" strike="noStrike" dirty="0">
                <a:solidFill>
                  <a:schemeClr val="bg1"/>
                </a:solidFill>
                <a:latin typeface="Calibri" panose="020F0502020204030204" pitchFamily="34" charset="0"/>
                <a:ea typeface="Arial"/>
                <a:cs typeface="Calibri" panose="020F0502020204030204" pitchFamily="34" charset="0"/>
                <a:sym typeface="Arial"/>
              </a:rPr>
              <a:t>V roce 1800 byly hodnoty naděje dožití i příjmu velmi podobné ve všech zemích. Všechny jsou nízko na ose x i na ose y – to znamená, že je zde nízká naděje dožití a nízký příjem.</a:t>
            </a:r>
            <a:endParaRPr lang="cs-CZ" sz="1800" dirty="0">
              <a:solidFill>
                <a:schemeClr val="bg1"/>
              </a:solidFill>
              <a:latin typeface="Calibri" panose="020F0502020204030204" pitchFamily="34" charset="0"/>
              <a:cs typeface="Calibri" panose="020F0502020204030204" pitchFamily="34" charset="0"/>
            </a:endParaRPr>
          </a:p>
          <a:p>
            <a:pPr marL="0" lvl="0" indent="0" algn="just" rtl="0">
              <a:lnSpc>
                <a:spcPct val="90000"/>
              </a:lnSpc>
              <a:spcBef>
                <a:spcPts val="0"/>
              </a:spcBef>
              <a:spcAft>
                <a:spcPts val="0"/>
              </a:spcAft>
              <a:buClr>
                <a:schemeClr val="bg1"/>
              </a:buClr>
              <a:buNone/>
            </a:pPr>
            <a:endParaRPr lang="cs-CZ" sz="1800" dirty="0">
              <a:solidFill>
                <a:schemeClr val="bg1"/>
              </a:solidFill>
              <a:latin typeface="Calibri" panose="020F0502020204030204" pitchFamily="34" charset="0"/>
              <a:ea typeface="Arial"/>
              <a:cs typeface="Calibri" panose="020F0502020204030204" pitchFamily="34" charset="0"/>
              <a:sym typeface="Arial"/>
            </a:endParaRPr>
          </a:p>
          <a:p>
            <a:pPr marL="0" lvl="0" indent="0" algn="just" rtl="0">
              <a:lnSpc>
                <a:spcPct val="90000"/>
              </a:lnSpc>
              <a:spcBef>
                <a:spcPts val="0"/>
              </a:spcBef>
              <a:spcAft>
                <a:spcPts val="0"/>
              </a:spcAft>
              <a:buClr>
                <a:schemeClr val="bg1"/>
              </a:buClr>
              <a:buNone/>
            </a:pPr>
            <a:r>
              <a:rPr lang="cs-CZ" sz="1800" dirty="0">
                <a:solidFill>
                  <a:schemeClr val="bg1"/>
                </a:solidFill>
                <a:latin typeface="Calibri" panose="020F0502020204030204" pitchFamily="34" charset="0"/>
                <a:ea typeface="Arial"/>
                <a:cs typeface="Calibri" panose="020F0502020204030204" pitchFamily="34" charset="0"/>
                <a:sym typeface="Arial"/>
              </a:rPr>
              <a:t>Naděje dožití je vyšší</a:t>
            </a:r>
            <a:r>
              <a:rPr lang="cs-CZ" sz="1800" b="0" u="none" strike="noStrike" dirty="0">
                <a:solidFill>
                  <a:schemeClr val="bg1"/>
                </a:solidFill>
                <a:latin typeface="Calibri" panose="020F0502020204030204" pitchFamily="34" charset="0"/>
                <a:ea typeface="Arial"/>
                <a:cs typeface="Calibri" panose="020F0502020204030204" pitchFamily="34" charset="0"/>
                <a:sym typeface="Arial"/>
              </a:rPr>
              <a:t> ve všech státech, i v těch nejchudších oblastech dochází ke zlepšení</a:t>
            </a:r>
            <a:r>
              <a:rPr lang="cs-CZ" sz="1800" b="0" i="1" u="none" strike="noStrike" dirty="0">
                <a:solidFill>
                  <a:schemeClr val="bg1"/>
                </a:solidFill>
                <a:latin typeface="Calibri" panose="020F0502020204030204" pitchFamily="34" charset="0"/>
                <a:ea typeface="Arial"/>
                <a:cs typeface="Calibri" panose="020F0502020204030204" pitchFamily="34" charset="0"/>
                <a:sym typeface="Arial"/>
              </a:rPr>
              <a:t>.</a:t>
            </a:r>
          </a:p>
          <a:p>
            <a:pPr marL="0" indent="0" algn="just">
              <a:spcBef>
                <a:spcPts val="0"/>
              </a:spcBef>
              <a:buClr>
                <a:schemeClr val="bg1"/>
              </a:buClr>
              <a:buNone/>
            </a:pPr>
            <a:r>
              <a:rPr lang="cs-CZ" sz="1800" dirty="0">
                <a:solidFill>
                  <a:schemeClr val="bg1"/>
                </a:solidFill>
                <a:latin typeface="Calibri" panose="020F0502020204030204" pitchFamily="34" charset="0"/>
                <a:cs typeface="Calibri" panose="020F0502020204030204" pitchFamily="34" charset="0"/>
              </a:rPr>
              <a:t>V roce 1800 byla nejvyšší naděje dožití 42,9 let, v roce 2021 je nejnižší naděje dožití 52,6 let.</a:t>
            </a:r>
          </a:p>
        </p:txBody>
      </p:sp>
      <p:sp>
        <p:nvSpPr>
          <p:cNvPr id="15" name="TextovéPole 14">
            <a:extLst>
              <a:ext uri="{FF2B5EF4-FFF2-40B4-BE49-F238E27FC236}">
                <a16:creationId xmlns:a16="http://schemas.microsoft.com/office/drawing/2014/main" id="{CB21021C-FDFC-4750-B05C-8DA9A0BFAA4A}"/>
              </a:ext>
            </a:extLst>
          </p:cNvPr>
          <p:cNvSpPr txBox="1"/>
          <p:nvPr/>
        </p:nvSpPr>
        <p:spPr>
          <a:xfrm>
            <a:off x="24544" y="2862145"/>
            <a:ext cx="5164974" cy="3790268"/>
          </a:xfrm>
          <a:prstGeom prst="rect">
            <a:avLst/>
          </a:prstGeom>
          <a:noFill/>
        </p:spPr>
        <p:txBody>
          <a:bodyPr wrap="square">
            <a:spAutoFit/>
          </a:bodyPr>
          <a:lstStyle/>
          <a:p>
            <a:pPr marL="342900" algn="just">
              <a:lnSpc>
                <a:spcPct val="90000"/>
              </a:lnSpc>
              <a:buClr>
                <a:schemeClr val="bg1"/>
              </a:buClr>
            </a:pPr>
            <a:r>
              <a:rPr lang="cs-CZ" sz="1800" b="1" dirty="0">
                <a:solidFill>
                  <a:schemeClr val="bg1"/>
                </a:solidFill>
                <a:latin typeface="Calibri" panose="020F0502020204030204" pitchFamily="34" charset="0"/>
                <a:cs typeface="Calibri" panose="020F0502020204030204" pitchFamily="34" charset="0"/>
              </a:rPr>
              <a:t>2</a:t>
            </a:r>
            <a:r>
              <a:rPr lang="cs-CZ" sz="1800" b="1" u="none" strike="noStrike" dirty="0">
                <a:solidFill>
                  <a:schemeClr val="bg1"/>
                </a:solidFill>
                <a:latin typeface="Calibri" panose="020F0502020204030204" pitchFamily="34" charset="0"/>
                <a:cs typeface="Calibri" panose="020F0502020204030204" pitchFamily="34" charset="0"/>
                <a:sym typeface="Arial"/>
              </a:rPr>
              <a:t>) </a:t>
            </a:r>
            <a:r>
              <a:rPr lang="pl-PL" sz="1800" b="1" dirty="0">
                <a:solidFill>
                  <a:schemeClr val="bg1"/>
                </a:solidFill>
                <a:latin typeface="Calibri" panose="020F0502020204030204" pitchFamily="34" charset="0"/>
                <a:cs typeface="Calibri" panose="020F0502020204030204" pitchFamily="34" charset="0"/>
                <a:sym typeface="Arial"/>
              </a:rPr>
              <a:t>Jak se vyvíjel příjem státu na osobu?</a:t>
            </a:r>
          </a:p>
          <a:p>
            <a:pPr marL="342900" lvl="0" algn="just" rtl="0">
              <a:lnSpc>
                <a:spcPct val="90000"/>
              </a:lnSpc>
              <a:spcBef>
                <a:spcPts val="0"/>
              </a:spcBef>
              <a:spcAft>
                <a:spcPts val="0"/>
              </a:spcAft>
              <a:buClr>
                <a:schemeClr val="bg1"/>
              </a:buClr>
            </a:pPr>
            <a:r>
              <a:rPr lang="cs-CZ" sz="1700" dirty="0">
                <a:solidFill>
                  <a:schemeClr val="bg1"/>
                </a:solidFill>
                <a:latin typeface="Calibri" panose="020F0502020204030204" pitchFamily="34" charset="0"/>
                <a:cs typeface="Calibri" panose="020F0502020204030204" pitchFamily="34" charset="0"/>
              </a:rPr>
              <a:t>V celosvětovém průměru je dnes HDP/obyv. mnohem vyšší ve všech státech. V každém státě došlo ke zlepšení.</a:t>
            </a:r>
          </a:p>
          <a:p>
            <a:pPr marL="342900" lvl="0" algn="just" rtl="0">
              <a:lnSpc>
                <a:spcPct val="90000"/>
              </a:lnSpc>
              <a:spcBef>
                <a:spcPts val="0"/>
              </a:spcBef>
              <a:spcAft>
                <a:spcPts val="0"/>
              </a:spcAft>
              <a:buClr>
                <a:schemeClr val="bg1"/>
              </a:buClr>
            </a:pPr>
            <a:r>
              <a:rPr lang="cs-CZ" sz="1700" dirty="0">
                <a:solidFill>
                  <a:schemeClr val="bg1"/>
                </a:solidFill>
                <a:latin typeface="Calibri" panose="020F0502020204030204" pitchFamily="34" charset="0"/>
                <a:cs typeface="Calibri" panose="020F0502020204030204" pitchFamily="34" charset="0"/>
              </a:rPr>
              <a:t>Existují stále státy, které mají podobné HDP/obyv. jako jiné státy v roce 1800. Např. Madagaskar nebo Severní Korea mají v roce 2021 podobné hodnoty jako Portugalsko nebo Japonsko v roce 1800.</a:t>
            </a:r>
          </a:p>
          <a:p>
            <a:pPr marL="342900" lvl="0" algn="just" rtl="0">
              <a:lnSpc>
                <a:spcPct val="90000"/>
              </a:lnSpc>
              <a:spcBef>
                <a:spcPts val="0"/>
              </a:spcBef>
              <a:spcAft>
                <a:spcPts val="0"/>
              </a:spcAft>
              <a:buClr>
                <a:schemeClr val="bg1"/>
              </a:buClr>
            </a:pPr>
            <a:endParaRPr lang="cs-CZ" sz="1700" dirty="0">
              <a:solidFill>
                <a:schemeClr val="bg1"/>
              </a:solidFill>
              <a:latin typeface="Calibri" panose="020F0502020204030204" pitchFamily="34" charset="0"/>
              <a:cs typeface="Calibri" panose="020F0502020204030204" pitchFamily="34" charset="0"/>
            </a:endParaRPr>
          </a:p>
          <a:p>
            <a:pPr marL="342900" lvl="0" algn="just" rtl="0">
              <a:lnSpc>
                <a:spcPct val="90000"/>
              </a:lnSpc>
              <a:spcBef>
                <a:spcPts val="0"/>
              </a:spcBef>
              <a:spcAft>
                <a:spcPts val="0"/>
              </a:spcAft>
              <a:buClr>
                <a:schemeClr val="bg1"/>
              </a:buClr>
            </a:pPr>
            <a:r>
              <a:rPr lang="cs-CZ" sz="1600" dirty="0">
                <a:solidFill>
                  <a:schemeClr val="bg1"/>
                </a:solidFill>
                <a:latin typeface="Calibri" panose="020F0502020204030204" pitchFamily="34" charset="0"/>
                <a:cs typeface="Calibri" panose="020F0502020204030204" pitchFamily="34" charset="0"/>
              </a:rPr>
              <a:t>Státy se rozprostřely po celé ose x – od 500 dolarů až ke 128 000. Celosvětový objem bohatství je tak přibližně 32x větší, než v roce 1800. Rozdíly mezi nejvíce chudými a nejvíce bohatými státy se v absolutních hodnotách zvětšují. Rozdíl mezi nejbohatším a nejchudším státem byl v roce 1800 menší, než v roce 2021. </a:t>
            </a:r>
          </a:p>
          <a:p>
            <a:pPr marL="342900" lvl="0" algn="just" rtl="0">
              <a:lnSpc>
                <a:spcPct val="90000"/>
              </a:lnSpc>
              <a:spcBef>
                <a:spcPts val="0"/>
              </a:spcBef>
              <a:spcAft>
                <a:spcPts val="0"/>
              </a:spcAft>
              <a:buClr>
                <a:schemeClr val="bg1"/>
              </a:buClr>
            </a:pPr>
            <a:endParaRPr lang="cs-CZ" sz="1700" dirty="0">
              <a:solidFill>
                <a:schemeClr val="bg1"/>
              </a:solidFill>
              <a:latin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D3757B77-003C-4C21-8D11-3F29F52789AC}"/>
              </a:ext>
            </a:extLst>
          </p:cNvPr>
          <p:cNvPicPr>
            <a:picLocks noChangeAspect="1"/>
          </p:cNvPicPr>
          <p:nvPr/>
        </p:nvPicPr>
        <p:blipFill>
          <a:blip r:embed="rId3"/>
          <a:srcRect/>
          <a:stretch/>
        </p:blipFill>
        <p:spPr>
          <a:xfrm>
            <a:off x="6070461" y="3460815"/>
            <a:ext cx="6043546" cy="3091704"/>
          </a:xfrm>
          <a:prstGeom prst="rect">
            <a:avLst/>
          </a:prstGeom>
        </p:spPr>
      </p:pic>
      <p:pic>
        <p:nvPicPr>
          <p:cNvPr id="6" name="Obrázek 5">
            <a:extLst>
              <a:ext uri="{FF2B5EF4-FFF2-40B4-BE49-F238E27FC236}">
                <a16:creationId xmlns:a16="http://schemas.microsoft.com/office/drawing/2014/main" id="{16A3EB14-3ECE-42AB-A2EA-F464770071FD}"/>
              </a:ext>
            </a:extLst>
          </p:cNvPr>
          <p:cNvPicPr>
            <a:picLocks noChangeAspect="1"/>
          </p:cNvPicPr>
          <p:nvPr/>
        </p:nvPicPr>
        <p:blipFill>
          <a:blip r:embed="rId4"/>
          <a:stretch>
            <a:fillRect/>
          </a:stretch>
        </p:blipFill>
        <p:spPr>
          <a:xfrm>
            <a:off x="6070461" y="254732"/>
            <a:ext cx="6043546" cy="3127993"/>
          </a:xfrm>
          <a:prstGeom prst="rect">
            <a:avLst/>
          </a:prstGeom>
        </p:spPr>
      </p:pic>
    </p:spTree>
    <p:extLst>
      <p:ext uri="{BB962C8B-B14F-4D97-AF65-F5344CB8AC3E}">
        <p14:creationId xmlns:p14="http://schemas.microsoft.com/office/powerpoint/2010/main" val="181094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943E0108-5898-7610-0E80-ED8F389485FE}"/>
              </a:ext>
            </a:extLst>
          </p:cNvPr>
          <p:cNvSpPr>
            <a:spLocks noGrp="1"/>
          </p:cNvSpPr>
          <p:nvPr>
            <p:ph type="body" idx="1"/>
          </p:nvPr>
        </p:nvSpPr>
        <p:spPr>
          <a:xfrm>
            <a:off x="838200" y="685800"/>
            <a:ext cx="10515600" cy="5736771"/>
          </a:xfrm>
        </p:spPr>
        <p:txBody>
          <a:bodyPr>
            <a:normAutofit/>
          </a:bodyPr>
          <a:lstStyle/>
          <a:p>
            <a:pPr marL="114300" indent="0">
              <a:buClr>
                <a:schemeClr val="bg1"/>
              </a:buClr>
              <a:buNone/>
            </a:pPr>
            <a:r>
              <a:rPr lang="cs-CZ" sz="3200" dirty="0">
                <a:solidFill>
                  <a:schemeClr val="bg1"/>
                </a:solidFill>
                <a:latin typeface="Calibri" panose="020F0502020204030204" pitchFamily="34" charset="0"/>
                <a:cs typeface="Calibri" panose="020F0502020204030204" pitchFamily="34" charset="0"/>
              </a:rPr>
              <a:t>1. V grafu vidíte na ose x logaritmickou stupnici. Vypište všechny hodnoty na ose x. </a:t>
            </a:r>
          </a:p>
        </p:txBody>
      </p:sp>
    </p:spTree>
    <p:extLst>
      <p:ext uri="{BB962C8B-B14F-4D97-AF65-F5344CB8AC3E}">
        <p14:creationId xmlns:p14="http://schemas.microsoft.com/office/powerpoint/2010/main" val="78415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838200" y="1825625"/>
            <a:ext cx="10515600" cy="1603375"/>
          </a:xfrm>
        </p:spPr>
        <p:txBody>
          <a:bodyPr>
            <a:normAutofit/>
          </a:bodyPr>
          <a:lstStyle/>
          <a:p>
            <a:pPr marL="114300" indent="0" algn="just">
              <a:buNone/>
            </a:pPr>
            <a:r>
              <a:rPr lang="pl-PL" sz="3200" dirty="0">
                <a:solidFill>
                  <a:schemeClr val="bg1"/>
                </a:solidFill>
                <a:latin typeface="Calibri" panose="020F0502020204030204" pitchFamily="34" charset="0"/>
                <a:cs typeface="Calibri" panose="020F0502020204030204" pitchFamily="34" charset="0"/>
              </a:rPr>
              <a:t>3) Zamyslete se, jak vypadal svět v roce 1800. Myslíte si, že se dají data z roku 1800 srovnat s daty z roku 2021? Svou odpověď zdůvodněte.</a:t>
            </a:r>
          </a:p>
        </p:txBody>
      </p:sp>
    </p:spTree>
    <p:extLst>
      <p:ext uri="{BB962C8B-B14F-4D97-AF65-F5344CB8AC3E}">
        <p14:creationId xmlns:p14="http://schemas.microsoft.com/office/powerpoint/2010/main" val="4168263852"/>
      </p:ext>
    </p:extLst>
  </p:cSld>
  <p:clrMapOvr>
    <a:overrideClrMapping bg1="lt1" tx1="dk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8D0B30E-3A92-C0DC-34F4-29C2961381B9}"/>
              </a:ext>
            </a:extLst>
          </p:cNvPr>
          <p:cNvSpPr>
            <a:spLocks noGrp="1"/>
          </p:cNvSpPr>
          <p:nvPr>
            <p:ph type="body" idx="1"/>
          </p:nvPr>
        </p:nvSpPr>
        <p:spPr>
          <a:xfrm>
            <a:off x="838200" y="1253331"/>
            <a:ext cx="10107168" cy="4351338"/>
          </a:xfrm>
        </p:spPr>
        <p:txBody>
          <a:bodyPr>
            <a:normAutofit/>
          </a:bodyPr>
          <a:lstStyle/>
          <a:p>
            <a:pPr marL="114300" indent="0">
              <a:buNone/>
            </a:pPr>
            <a:r>
              <a:rPr lang="cs-CZ" sz="2400" dirty="0">
                <a:solidFill>
                  <a:schemeClr val="bg1"/>
                </a:solidFill>
                <a:latin typeface="Calibri" panose="020F0502020204030204" pitchFamily="34" charset="0"/>
                <a:cs typeface="Calibri" panose="020F0502020204030204" pitchFamily="34" charset="0"/>
              </a:rPr>
              <a:t>Důležitý je kontext. Při interpretaci dat musíme brát v potaz celosvětový rozvoj a inflaci, stejně tak zdroj a získávání dat.</a:t>
            </a:r>
          </a:p>
          <a:p>
            <a:pPr marL="114300" indent="0">
              <a:buNone/>
            </a:pPr>
            <a:endParaRPr lang="cs-CZ" sz="2400" dirty="0">
              <a:solidFill>
                <a:schemeClr val="bg1"/>
              </a:solidFill>
              <a:latin typeface="Calibri" panose="020F0502020204030204" pitchFamily="34" charset="0"/>
              <a:cs typeface="Calibri" panose="020F0502020204030204" pitchFamily="34" charset="0"/>
            </a:endParaRPr>
          </a:p>
          <a:p>
            <a:pPr marL="114300" indent="0">
              <a:buNone/>
            </a:pPr>
            <a:r>
              <a:rPr lang="cs-CZ" sz="2400" dirty="0">
                <a:solidFill>
                  <a:schemeClr val="bg1"/>
                </a:solidFill>
                <a:latin typeface="Calibri" panose="020F0502020204030204" pitchFamily="34" charset="0"/>
                <a:cs typeface="Calibri" panose="020F0502020204030204" pitchFamily="34" charset="0"/>
              </a:rPr>
              <a:t>Problematika srovnání dat v průběhu času je velké téma. Je nutné si uvědomit, že data na grafu nejsou data posbíraná skutečně v roce 1800, ale jedná se         o odhady na základě matematických výpočtů. Ani data z roku 1950 pravděpodobně nebudou data posbíraná v roce 1950, navíc rozhodně nemáme data o populaci za každý rok, tudíž se vždy pracuje s odhady. </a:t>
            </a:r>
          </a:p>
          <a:p>
            <a:pPr marL="114300" indent="0">
              <a:buNone/>
            </a:pPr>
            <a:r>
              <a:rPr lang="cs-CZ" sz="2400" dirty="0">
                <a:solidFill>
                  <a:schemeClr val="bg1"/>
                </a:solidFill>
                <a:latin typeface="Calibri" panose="020F0502020204030204" pitchFamily="34" charset="0"/>
                <a:cs typeface="Calibri" panose="020F0502020204030204" pitchFamily="34" charset="0"/>
              </a:rPr>
              <a:t>Stejně tak je dobré zamyslet se i nad srovnáním dat mezi státy, jelikož i v roce 2022 se úroveň sběru dat v jednotlivých zemích značně liší.</a:t>
            </a:r>
          </a:p>
          <a:p>
            <a:pPr marL="114300" indent="0">
              <a:buNone/>
            </a:pPr>
            <a:endParaRPr lang="cs-CZ"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49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6" name="Google Shape;94;p3">
            <a:extLst>
              <a:ext uri="{FF2B5EF4-FFF2-40B4-BE49-F238E27FC236}">
                <a16:creationId xmlns:a16="http://schemas.microsoft.com/office/drawing/2014/main" id="{B10D8DAE-9AF7-4661-B321-DB83140A3C20}"/>
              </a:ext>
            </a:extLst>
          </p:cNvPr>
          <p:cNvSpPr txBox="1">
            <a:spLocks/>
          </p:cNvSpPr>
          <p:nvPr/>
        </p:nvSpPr>
        <p:spPr>
          <a:xfrm>
            <a:off x="737616" y="2575219"/>
            <a:ext cx="10515600" cy="1325563"/>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Font typeface="Arial"/>
              <a:buNone/>
            </a:pPr>
            <a:r>
              <a:rPr lang="pl-PL" sz="4700" dirty="0">
                <a:solidFill>
                  <a:schemeClr val="bg1"/>
                </a:solidFill>
                <a:latin typeface="Montserrat SemiBold" panose="00000700000000000000" pitchFamily="2" charset="-18"/>
                <a:sym typeface="Arial"/>
              </a:rPr>
              <a:t>E) NADĚJE DOŽITÍ A PŘÍJEM STÁTU</a:t>
            </a:r>
          </a:p>
        </p:txBody>
      </p:sp>
    </p:spTree>
    <p:extLst>
      <p:ext uri="{BB962C8B-B14F-4D97-AF65-F5344CB8AC3E}">
        <p14:creationId xmlns:p14="http://schemas.microsoft.com/office/powerpoint/2010/main" val="184320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3CF342AE-B3DE-C2BF-9572-AE2DEC2F2668}"/>
              </a:ext>
            </a:extLst>
          </p:cNvPr>
          <p:cNvSpPr txBox="1">
            <a:spLocks noGrp="1"/>
          </p:cNvSpPr>
          <p:nvPr>
            <p:ph type="body" idx="1"/>
          </p:nvPr>
        </p:nvSpPr>
        <p:spPr>
          <a:xfrm>
            <a:off x="1165860" y="2368217"/>
            <a:ext cx="9860280" cy="2121566"/>
          </a:xfrm>
          <a:prstGeom prst="rect">
            <a:avLst/>
          </a:prstGeom>
          <a:noFill/>
        </p:spPr>
        <p:txBody>
          <a:bodyPr wrap="square">
            <a:spAutoFit/>
          </a:bodyPr>
          <a:lstStyle/>
          <a:p>
            <a:pPr marL="114300" indent="0" algn="just">
              <a:buNone/>
            </a:pPr>
            <a:r>
              <a:rPr lang="pl-PL" sz="3200" dirty="0">
                <a:solidFill>
                  <a:schemeClr val="bg1"/>
                </a:solidFill>
                <a:latin typeface="Calibri" panose="020F0502020204030204" pitchFamily="34" charset="0"/>
                <a:cs typeface="Calibri" panose="020F0502020204030204" pitchFamily="34" charset="0"/>
              </a:rPr>
              <a:t>1) </a:t>
            </a:r>
            <a:r>
              <a:rPr lang="pl-PL" sz="3200" dirty="0">
                <a:solidFill>
                  <a:schemeClr val="bg1"/>
                </a:solidFill>
                <a:latin typeface="Calibri" panose="020F0502020204030204" pitchFamily="34" charset="0"/>
                <a:cs typeface="Calibri" panose="020F0502020204030204" pitchFamily="34" charset="0"/>
                <a:sym typeface="Calibri"/>
              </a:rPr>
              <a:t>Podívejte</a:t>
            </a:r>
            <a:r>
              <a:rPr lang="pl-PL" sz="3200" dirty="0">
                <a:solidFill>
                  <a:schemeClr val="bg1"/>
                </a:solidFill>
                <a:latin typeface="Calibri" panose="020F0502020204030204" pitchFamily="34" charset="0"/>
                <a:cs typeface="Calibri" panose="020F0502020204030204" pitchFamily="34" charset="0"/>
              </a:rPr>
              <a:t> se, jaká je naděje dožití v Česku v roce 2021, a věk napište.</a:t>
            </a:r>
          </a:p>
          <a:p>
            <a:pPr marL="114300" indent="0" algn="just">
              <a:buNone/>
            </a:pPr>
            <a:r>
              <a:rPr lang="pl-PL" sz="3200" dirty="0">
                <a:solidFill>
                  <a:schemeClr val="bg1"/>
                </a:solidFill>
                <a:latin typeface="Calibri" panose="020F0502020204030204" pitchFamily="34" charset="0"/>
                <a:cs typeface="Calibri" panose="020F0502020204030204" pitchFamily="34" charset="0"/>
              </a:rPr>
              <a:t>2) Víte, kolik let je vašim prarodičům, </a:t>
            </a:r>
            <a:r>
              <a:rPr lang="da-DK" sz="3200" dirty="0">
                <a:solidFill>
                  <a:schemeClr val="bg1"/>
                </a:solidFill>
                <a:latin typeface="Calibri" panose="020F0502020204030204" pitchFamily="34" charset="0"/>
                <a:cs typeface="Calibri" panose="020F0502020204030204" pitchFamily="34" charset="0"/>
              </a:rPr>
              <a:t>případně kolik</a:t>
            </a:r>
            <a:r>
              <a:rPr lang="cs-CZ" sz="3200" dirty="0">
                <a:solidFill>
                  <a:schemeClr val="bg1"/>
                </a:solidFill>
                <a:latin typeface="Calibri" panose="020F0502020204030204" pitchFamily="34" charset="0"/>
                <a:cs typeface="Calibri" panose="020F0502020204030204" pitchFamily="34" charset="0"/>
              </a:rPr>
              <a:t>a</a:t>
            </a:r>
            <a:r>
              <a:rPr lang="da-DK" sz="3200" dirty="0">
                <a:solidFill>
                  <a:schemeClr val="bg1"/>
                </a:solidFill>
                <a:latin typeface="Calibri" panose="020F0502020204030204" pitchFamily="34" charset="0"/>
                <a:cs typeface="Calibri" panose="020F0502020204030204" pitchFamily="34" charset="0"/>
              </a:rPr>
              <a:t> let se dožili?</a:t>
            </a:r>
            <a:endParaRPr lang="pl-PL"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9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3" name="Obrázek 2">
            <a:extLst>
              <a:ext uri="{FF2B5EF4-FFF2-40B4-BE49-F238E27FC236}">
                <a16:creationId xmlns:a16="http://schemas.microsoft.com/office/drawing/2014/main" id="{AC82C3BF-B209-849E-1DC8-9320F1E8C253}"/>
              </a:ext>
            </a:extLst>
          </p:cNvPr>
          <p:cNvPicPr>
            <a:picLocks noChangeAspect="1"/>
          </p:cNvPicPr>
          <p:nvPr/>
        </p:nvPicPr>
        <p:blipFill>
          <a:blip r:embed="rId3"/>
          <a:stretch>
            <a:fillRect/>
          </a:stretch>
        </p:blipFill>
        <p:spPr>
          <a:xfrm>
            <a:off x="0" y="987552"/>
            <a:ext cx="12204776" cy="5870449"/>
          </a:xfrm>
          <a:prstGeom prst="rect">
            <a:avLst/>
          </a:prstGeom>
        </p:spPr>
      </p:pic>
      <p:sp>
        <p:nvSpPr>
          <p:cNvPr id="6" name="TextovéPole 5">
            <a:extLst>
              <a:ext uri="{FF2B5EF4-FFF2-40B4-BE49-F238E27FC236}">
                <a16:creationId xmlns:a16="http://schemas.microsoft.com/office/drawing/2014/main" id="{F6A26098-A9BE-85A5-DC92-03BF228E0EE7}"/>
              </a:ext>
            </a:extLst>
          </p:cNvPr>
          <p:cNvSpPr txBox="1"/>
          <p:nvPr/>
        </p:nvSpPr>
        <p:spPr>
          <a:xfrm>
            <a:off x="785089" y="346870"/>
            <a:ext cx="10621819" cy="369332"/>
          </a:xfrm>
          <a:prstGeom prst="rect">
            <a:avLst/>
          </a:prstGeom>
          <a:noFill/>
        </p:spPr>
        <p:txBody>
          <a:bodyPr wrap="square">
            <a:spAutoFit/>
          </a:bodyPr>
          <a:lstStyle/>
          <a:p>
            <a:pPr algn="just">
              <a:buClr>
                <a:schemeClr val="bg1"/>
              </a:buClr>
            </a:pPr>
            <a:r>
              <a:rPr lang="pl-PL" sz="1800" dirty="0">
                <a:solidFill>
                  <a:schemeClr val="bg1"/>
                </a:solidFill>
                <a:latin typeface="Calibri" panose="020F0502020204030204" pitchFamily="34" charset="0"/>
                <a:cs typeface="Calibri" panose="020F0502020204030204" pitchFamily="34" charset="0"/>
              </a:rPr>
              <a:t>1) Naděje dožití při narození je v Česku v roce 2021 79,7 let.</a:t>
            </a:r>
          </a:p>
        </p:txBody>
      </p:sp>
    </p:spTree>
    <p:extLst>
      <p:ext uri="{BB962C8B-B14F-4D97-AF65-F5344CB8AC3E}">
        <p14:creationId xmlns:p14="http://schemas.microsoft.com/office/powerpoint/2010/main" val="2595135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849086" y="1349829"/>
            <a:ext cx="8199911" cy="5236029"/>
          </a:xfrm>
        </p:spPr>
        <p:txBody>
          <a:bodyPr>
            <a:normAutofit/>
          </a:bodyPr>
          <a:lstStyle/>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A) Naděje dožití nám říká, že všichni lidé v dané zemi se dožijí daného věku.</a:t>
            </a:r>
          </a:p>
          <a:p>
            <a:pPr marL="971550" lvl="1" indent="-514350" algn="just">
              <a:buClr>
                <a:schemeClr val="bg1"/>
              </a:buClr>
              <a:buAutoNum type="alphaUcParenR"/>
            </a:pPr>
            <a:endParaRPr lang="pl-PL" sz="2800" dirty="0">
              <a:solidFill>
                <a:schemeClr val="bg1"/>
              </a:solidFill>
              <a:latin typeface="Calibri" panose="020F0502020204030204" pitchFamily="34" charset="0"/>
              <a:cs typeface="Calibri" panose="020F0502020204030204" pitchFamily="34" charset="0"/>
            </a:endParaRP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B) Pokud je naděje dožití při narození 80 let, znamená to, že člověk se průměrně dožije v daném státě 80 let.</a:t>
            </a: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 </a:t>
            </a: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C) Pokud je vysoká naděje dožití, znamená to, že všichni lidé v dané zemi žijí zdravý a kvalitní život.</a:t>
            </a:r>
          </a:p>
          <a:p>
            <a:pPr algn="just"/>
            <a:endParaRPr lang="pl-PL" sz="2800" dirty="0">
              <a:latin typeface="Calibri" panose="020F0502020204030204" pitchFamily="34" charset="0"/>
              <a:cs typeface="Calibri" panose="020F0502020204030204" pitchFamily="34" charset="0"/>
            </a:endParaRPr>
          </a:p>
        </p:txBody>
      </p:sp>
      <p:sp>
        <p:nvSpPr>
          <p:cNvPr id="4" name="TextovéPole 3">
            <a:extLst>
              <a:ext uri="{FF2B5EF4-FFF2-40B4-BE49-F238E27FC236}">
                <a16:creationId xmlns:a16="http://schemas.microsoft.com/office/drawing/2014/main" id="{F6C1231C-0530-ADDA-AD04-2D5C78110BC8}"/>
              </a:ext>
            </a:extLst>
          </p:cNvPr>
          <p:cNvSpPr txBox="1"/>
          <p:nvPr/>
        </p:nvSpPr>
        <p:spPr>
          <a:xfrm>
            <a:off x="1121228" y="564254"/>
            <a:ext cx="10069286" cy="892552"/>
          </a:xfrm>
          <a:prstGeom prst="rect">
            <a:avLst/>
          </a:prstGeom>
          <a:noFill/>
        </p:spPr>
        <p:txBody>
          <a:bodyPr wrap="square" rtlCol="0">
            <a:spAutoFit/>
          </a:bodyPr>
          <a:lstStyle/>
          <a:p>
            <a:pPr marL="114300" indent="0" algn="just">
              <a:buNone/>
            </a:pPr>
            <a:r>
              <a:rPr lang="pl-PL" sz="4000" dirty="0">
                <a:solidFill>
                  <a:schemeClr val="bg1"/>
                </a:solidFill>
                <a:latin typeface="Calibri" panose="020F0502020204030204" pitchFamily="34" charset="0"/>
                <a:cs typeface="Calibri" panose="020F0502020204030204" pitchFamily="34" charset="0"/>
                <a:sym typeface="Arial"/>
              </a:rPr>
              <a:t>Naděje</a:t>
            </a:r>
            <a:r>
              <a:rPr lang="pl-PL" sz="2000" dirty="0">
                <a:latin typeface="Calibri" panose="020F0502020204030204" pitchFamily="34" charset="0"/>
                <a:cs typeface="Calibri" panose="020F0502020204030204" pitchFamily="34" charset="0"/>
              </a:rPr>
              <a:t> </a:t>
            </a:r>
            <a:r>
              <a:rPr lang="pl-PL" sz="4000" dirty="0">
                <a:solidFill>
                  <a:schemeClr val="bg1"/>
                </a:solidFill>
                <a:latin typeface="Calibri" panose="020F0502020204030204" pitchFamily="34" charset="0"/>
                <a:cs typeface="Calibri" panose="020F0502020204030204" pitchFamily="34" charset="0"/>
              </a:rPr>
              <a:t>dožití</a:t>
            </a:r>
          </a:p>
          <a:p>
            <a:endParaRPr lang="pl-PL" sz="1100" dirty="0">
              <a:solidFill>
                <a:schemeClr val="bg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81490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849086" y="1349829"/>
            <a:ext cx="8199911" cy="5236029"/>
          </a:xfrm>
        </p:spPr>
        <p:txBody>
          <a:bodyPr>
            <a:normAutofit/>
          </a:bodyPr>
          <a:lstStyle/>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A) Naděje dožití nám říká, že všichni lidé v dané zemi se dožijí daného věku.</a:t>
            </a:r>
          </a:p>
          <a:p>
            <a:pPr marL="971550" lvl="1" indent="-514350" algn="just">
              <a:buClr>
                <a:schemeClr val="bg1"/>
              </a:buClr>
              <a:buAutoNum type="alphaUcParenR"/>
            </a:pPr>
            <a:endParaRPr lang="pl-PL" sz="2800" dirty="0">
              <a:solidFill>
                <a:schemeClr val="bg1"/>
              </a:solidFill>
              <a:latin typeface="Calibri" panose="020F0502020204030204" pitchFamily="34" charset="0"/>
              <a:cs typeface="Calibri" panose="020F0502020204030204" pitchFamily="34" charset="0"/>
            </a:endParaRP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B) Pokud je naděje dožití při narození 80 let, znamená to, že člověk se průměrně dožije v daném státě 80 let.</a:t>
            </a: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 </a:t>
            </a:r>
          </a:p>
          <a:p>
            <a:pPr marL="457200" lvl="1" indent="0" algn="just">
              <a:buClr>
                <a:schemeClr val="bg1"/>
              </a:buClr>
              <a:buNone/>
            </a:pPr>
            <a:r>
              <a:rPr lang="pl-PL" sz="2800" dirty="0">
                <a:solidFill>
                  <a:schemeClr val="bg1"/>
                </a:solidFill>
                <a:latin typeface="Calibri" panose="020F0502020204030204" pitchFamily="34" charset="0"/>
                <a:cs typeface="Calibri" panose="020F0502020204030204" pitchFamily="34" charset="0"/>
              </a:rPr>
              <a:t>C) Pokud je vysoká naděje dožití, znamená to, že všichni lidé v dané zemi žijí zdravý a kvalitní život.</a:t>
            </a:r>
          </a:p>
          <a:p>
            <a:pPr algn="just"/>
            <a:endParaRPr lang="pl-PL" sz="2800" dirty="0">
              <a:latin typeface="Calibri" panose="020F0502020204030204" pitchFamily="34" charset="0"/>
              <a:cs typeface="Calibri" panose="020F0502020204030204" pitchFamily="34" charset="0"/>
            </a:endParaRPr>
          </a:p>
        </p:txBody>
      </p:sp>
      <p:sp>
        <p:nvSpPr>
          <p:cNvPr id="4" name="TextovéPole 3">
            <a:extLst>
              <a:ext uri="{FF2B5EF4-FFF2-40B4-BE49-F238E27FC236}">
                <a16:creationId xmlns:a16="http://schemas.microsoft.com/office/drawing/2014/main" id="{F6C1231C-0530-ADDA-AD04-2D5C78110BC8}"/>
              </a:ext>
            </a:extLst>
          </p:cNvPr>
          <p:cNvSpPr txBox="1"/>
          <p:nvPr/>
        </p:nvSpPr>
        <p:spPr>
          <a:xfrm>
            <a:off x="1121228" y="564254"/>
            <a:ext cx="10069286" cy="892552"/>
          </a:xfrm>
          <a:prstGeom prst="rect">
            <a:avLst/>
          </a:prstGeom>
          <a:noFill/>
        </p:spPr>
        <p:txBody>
          <a:bodyPr wrap="square" rtlCol="0">
            <a:spAutoFit/>
          </a:bodyPr>
          <a:lstStyle/>
          <a:p>
            <a:pPr marL="114300" indent="0" algn="just">
              <a:buNone/>
            </a:pPr>
            <a:r>
              <a:rPr lang="pl-PL" sz="4000" dirty="0">
                <a:solidFill>
                  <a:schemeClr val="bg1"/>
                </a:solidFill>
                <a:latin typeface="Calibri" panose="020F0502020204030204" pitchFamily="34" charset="0"/>
                <a:cs typeface="Calibri" panose="020F0502020204030204" pitchFamily="34" charset="0"/>
                <a:sym typeface="Arial"/>
              </a:rPr>
              <a:t>Naděje</a:t>
            </a:r>
            <a:r>
              <a:rPr lang="pl-PL" sz="2000" dirty="0">
                <a:latin typeface="Calibri" panose="020F0502020204030204" pitchFamily="34" charset="0"/>
                <a:cs typeface="Calibri" panose="020F0502020204030204" pitchFamily="34" charset="0"/>
              </a:rPr>
              <a:t> </a:t>
            </a:r>
            <a:r>
              <a:rPr lang="pl-PL" sz="4000" dirty="0">
                <a:solidFill>
                  <a:schemeClr val="bg1"/>
                </a:solidFill>
                <a:latin typeface="Calibri" panose="020F0502020204030204" pitchFamily="34" charset="0"/>
                <a:cs typeface="Calibri" panose="020F0502020204030204" pitchFamily="34" charset="0"/>
              </a:rPr>
              <a:t>dožití</a:t>
            </a:r>
          </a:p>
          <a:p>
            <a:endParaRPr lang="pl-PL" sz="1100" dirty="0">
              <a:solidFill>
                <a:schemeClr val="bg1"/>
              </a:solidFill>
              <a:latin typeface="Calibri" panose="020F0502020204030204" pitchFamily="34" charset="0"/>
              <a:cs typeface="Calibri" panose="020F0502020204030204" pitchFamily="34" charset="0"/>
              <a:sym typeface="Arial"/>
            </a:endParaRPr>
          </a:p>
        </p:txBody>
      </p:sp>
      <p:pic>
        <p:nvPicPr>
          <p:cNvPr id="5" name="Grafický objekt 4" descr="Zaškrtnutí se souvislou výplní">
            <a:extLst>
              <a:ext uri="{FF2B5EF4-FFF2-40B4-BE49-F238E27FC236}">
                <a16:creationId xmlns:a16="http://schemas.microsoft.com/office/drawing/2014/main" id="{37D65367-E519-F780-7AB6-59AF8E942E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9554" y="2591672"/>
            <a:ext cx="1227359" cy="1227359"/>
          </a:xfrm>
          <a:prstGeom prst="rect">
            <a:avLst/>
          </a:prstGeom>
        </p:spPr>
      </p:pic>
    </p:spTree>
    <p:extLst>
      <p:ext uri="{BB962C8B-B14F-4D97-AF65-F5344CB8AC3E}">
        <p14:creationId xmlns:p14="http://schemas.microsoft.com/office/powerpoint/2010/main" val="1132504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1001486" y="1426028"/>
            <a:ext cx="7932202" cy="5236029"/>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Příjem státu (tedy HDP přepočtený na obyvatele) nám říká, jak kvalitní život mají lidé v daném státě.</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Příjem státu (tedy HDP přepočtený na obyvatele) nám říká, že všichni v daném státě si vydělají právě tolik pěnez za jeden rok.</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Příjem státu (tedy HDP přepočtený na obyvatele) nám neříká nic o skutečném příjmu obyvatelstva.</a:t>
            </a:r>
          </a:p>
        </p:txBody>
      </p:sp>
      <p:sp>
        <p:nvSpPr>
          <p:cNvPr id="4" name="TextovéPole 3">
            <a:extLst>
              <a:ext uri="{FF2B5EF4-FFF2-40B4-BE49-F238E27FC236}">
                <a16:creationId xmlns:a16="http://schemas.microsoft.com/office/drawing/2014/main" id="{4EE75357-06F3-72E4-9459-DE438A4FC2B6}"/>
              </a:ext>
            </a:extLst>
          </p:cNvPr>
          <p:cNvSpPr txBox="1"/>
          <p:nvPr/>
        </p:nvSpPr>
        <p:spPr>
          <a:xfrm>
            <a:off x="1121228" y="564254"/>
            <a:ext cx="10069286" cy="861774"/>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Příjem státu na osobu</a:t>
            </a:r>
          </a:p>
          <a:p>
            <a:endParaRPr lang="pl-PL" sz="1600" dirty="0">
              <a:solidFill>
                <a:schemeClr val="bg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71758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1001486" y="1426028"/>
            <a:ext cx="7932202" cy="5236029"/>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Příjem státu (tedy HDP přepočtený na obyvatele) nám říká, jak kvalitní život mají lidé v daném státě.</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Příjem státu (tedy HDP přepočtený na obyvatele) nám říká, že všichni v daném státě si vydělají právě tolik pěnez za jeden rok.</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Příjem státu (tedy HDP přepočtený na obyvatele) nám neříká nic o skutečném příjmu obyvatelstva.</a:t>
            </a:r>
          </a:p>
        </p:txBody>
      </p:sp>
      <p:sp>
        <p:nvSpPr>
          <p:cNvPr id="4" name="TextovéPole 3">
            <a:extLst>
              <a:ext uri="{FF2B5EF4-FFF2-40B4-BE49-F238E27FC236}">
                <a16:creationId xmlns:a16="http://schemas.microsoft.com/office/drawing/2014/main" id="{4EE75357-06F3-72E4-9459-DE438A4FC2B6}"/>
              </a:ext>
            </a:extLst>
          </p:cNvPr>
          <p:cNvSpPr txBox="1"/>
          <p:nvPr/>
        </p:nvSpPr>
        <p:spPr>
          <a:xfrm>
            <a:off x="1121228" y="564254"/>
            <a:ext cx="10069286" cy="861774"/>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Příjem státu na osobu</a:t>
            </a:r>
          </a:p>
          <a:p>
            <a:endParaRPr lang="pl-PL" sz="1600" dirty="0">
              <a:solidFill>
                <a:schemeClr val="bg1"/>
              </a:solidFill>
              <a:latin typeface="Calibri" panose="020F0502020204030204" pitchFamily="34" charset="0"/>
              <a:cs typeface="Calibri" panose="020F0502020204030204" pitchFamily="34" charset="0"/>
              <a:sym typeface="Arial"/>
            </a:endParaRPr>
          </a:p>
        </p:txBody>
      </p:sp>
      <p:pic>
        <p:nvPicPr>
          <p:cNvPr id="2" name="Grafický objekt 1" descr="Zaškrtnutí se souvislou výplní">
            <a:extLst>
              <a:ext uri="{FF2B5EF4-FFF2-40B4-BE49-F238E27FC236}">
                <a16:creationId xmlns:a16="http://schemas.microsoft.com/office/drawing/2014/main" id="{BCB823BA-3C35-775B-EBC0-AB9550A31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3206" y="4552761"/>
            <a:ext cx="1227359" cy="1227359"/>
          </a:xfrm>
          <a:prstGeom prst="rect">
            <a:avLst/>
          </a:prstGeom>
        </p:spPr>
      </p:pic>
    </p:spTree>
    <p:extLst>
      <p:ext uri="{BB962C8B-B14F-4D97-AF65-F5344CB8AC3E}">
        <p14:creationId xmlns:p14="http://schemas.microsoft.com/office/powerpoint/2010/main" val="4146526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Čím vyšší je průměrný příjem státu na osobu, tím vyšší je průměrná naděje dožití.</a:t>
            </a:r>
          </a:p>
          <a:p>
            <a:pPr marL="628650" indent="-514350" algn="just">
              <a:buAutoNum type="alphaUcParenR"/>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Čím vyšší je průměrný příjem státu na osobu, tím nižší je průměrná naděje dožití.</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Čím nižší je příjem daného člověka, tím nižší je jeho naděje dožití.</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Vztah mezi příjmem státu a nadějí dožití</a:t>
            </a:r>
          </a:p>
        </p:txBody>
      </p:sp>
    </p:spTree>
    <p:extLst>
      <p:ext uri="{BB962C8B-B14F-4D97-AF65-F5344CB8AC3E}">
        <p14:creationId xmlns:p14="http://schemas.microsoft.com/office/powerpoint/2010/main" val="173086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EEF9DB2-55F9-867C-C6A2-E6D1324AD216}"/>
              </a:ext>
            </a:extLst>
          </p:cNvPr>
          <p:cNvSpPr>
            <a:spLocks noGrp="1"/>
          </p:cNvSpPr>
          <p:nvPr>
            <p:ph type="title"/>
          </p:nvPr>
        </p:nvSpPr>
        <p:spPr/>
        <p:txBody>
          <a:bodyPr/>
          <a:lstStyle/>
          <a:p>
            <a:endParaRPr lang="cs-CZ"/>
          </a:p>
        </p:txBody>
      </p:sp>
      <p:sp>
        <p:nvSpPr>
          <p:cNvPr id="6" name="Zástupný text 5">
            <a:extLst>
              <a:ext uri="{FF2B5EF4-FFF2-40B4-BE49-F238E27FC236}">
                <a16:creationId xmlns:a16="http://schemas.microsoft.com/office/drawing/2014/main" id="{038A0C7C-B7C9-1150-BFE6-3478353444EC}"/>
              </a:ext>
            </a:extLst>
          </p:cNvPr>
          <p:cNvSpPr>
            <a:spLocks noGrp="1"/>
          </p:cNvSpPr>
          <p:nvPr>
            <p:ph type="body" idx="1"/>
          </p:nvPr>
        </p:nvSpPr>
        <p:spPr/>
        <p:txBody>
          <a:bodyPr/>
          <a:lstStyle/>
          <a:p>
            <a:pPr>
              <a:buClr>
                <a:schemeClr val="bg1"/>
              </a:buClr>
              <a:buFont typeface="Arial" panose="020B0604020202020204" pitchFamily="34" charset="0"/>
              <a:buChar char="•"/>
            </a:pPr>
            <a:r>
              <a:rPr lang="pl-PL" sz="2800" dirty="0">
                <a:solidFill>
                  <a:schemeClr val="bg1"/>
                </a:solidFill>
                <a:latin typeface="Calibri" panose="020F0502020204030204" pitchFamily="34" charset="0"/>
                <a:cs typeface="Calibri" panose="020F0502020204030204" pitchFamily="34" charset="0"/>
              </a:rPr>
              <a:t>500, 1000, 2000, 4000, 8000, 16 tis., 32 tis., 64 tis., 128 tis.</a:t>
            </a:r>
          </a:p>
          <a:p>
            <a:endParaRPr lang="cs-CZ" dirty="0"/>
          </a:p>
        </p:txBody>
      </p:sp>
    </p:spTree>
    <p:extLst>
      <p:ext uri="{BB962C8B-B14F-4D97-AF65-F5344CB8AC3E}">
        <p14:creationId xmlns:p14="http://schemas.microsoft.com/office/powerpoint/2010/main" val="1532312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Čím vyšší je průměrný příjem státu na osobu, tím vyšší je průměrná naděje dožití.</a:t>
            </a:r>
          </a:p>
          <a:p>
            <a:pPr marL="628650" indent="-514350" algn="just">
              <a:buAutoNum type="alphaUcParenR"/>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Čím vyšší je průměrný příjem státu na osobu, tím nižší je průměrná naděje dožití.</a:t>
            </a:r>
          </a:p>
          <a:p>
            <a:pPr marL="114300" indent="0" algn="just">
              <a:buNone/>
            </a:pPr>
            <a:endParaRPr lang="pl-PL" dirty="0">
              <a:solidFill>
                <a:schemeClr val="bg1"/>
              </a:solidFill>
              <a:latin typeface="Calibri" panose="020F0502020204030204" pitchFamily="34" charset="0"/>
              <a:cs typeface="Calibri" panose="020F0502020204030204" pitchFamily="34" charset="0"/>
              <a:sym typeface="Arial"/>
            </a:endParaRP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Čím nižší je příjem daného člověka, tím nižší je jeho naděje dožití.</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Vztah mezi příjmem státu a nadějí dožití</a:t>
            </a:r>
          </a:p>
        </p:txBody>
      </p:sp>
      <p:pic>
        <p:nvPicPr>
          <p:cNvPr id="4" name="Grafický objekt 3" descr="Zaškrtnutí se souvislou výplní">
            <a:extLst>
              <a:ext uri="{FF2B5EF4-FFF2-40B4-BE49-F238E27FC236}">
                <a16:creationId xmlns:a16="http://schemas.microsoft.com/office/drawing/2014/main" id="{272A5DBA-61F2-CD93-D330-07178CC59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7499" y="1498149"/>
            <a:ext cx="1227359" cy="1227359"/>
          </a:xfrm>
          <a:prstGeom prst="rect">
            <a:avLst/>
          </a:prstGeom>
        </p:spPr>
      </p:pic>
    </p:spTree>
    <p:extLst>
      <p:ext uri="{BB962C8B-B14F-4D97-AF65-F5344CB8AC3E}">
        <p14:creationId xmlns:p14="http://schemas.microsoft.com/office/powerpoint/2010/main" val="3124161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U logaritmické stupnice jsou mezi hodnotami vždy stejné intervaly.</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Logaritmická stupnice nám lépe ukazuje rozdíl mezi běžnými a odlehlými hodnotami na grafu na první pohled. Odlehlé hodnoty jsou údaje za státy, které se významně liší od ostatních.</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Lineární stupnice nám lépe ukazuje rozdíl mezi běžnými a odlehlými hodnotami na grafu na první pohled. Odlehlé hodnoty jsou údaje za státy, které se významně liší od ostatních.</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Stupnice</a:t>
            </a:r>
          </a:p>
        </p:txBody>
      </p:sp>
    </p:spTree>
    <p:extLst>
      <p:ext uri="{BB962C8B-B14F-4D97-AF65-F5344CB8AC3E}">
        <p14:creationId xmlns:p14="http://schemas.microsoft.com/office/powerpoint/2010/main" val="2633346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U logaritmické stupnice jsou </a:t>
            </a:r>
            <a:r>
              <a:rPr lang="pl-PL">
                <a:solidFill>
                  <a:schemeClr val="bg1"/>
                </a:solidFill>
                <a:latin typeface="Calibri" panose="020F0502020204030204" pitchFamily="34" charset="0"/>
                <a:cs typeface="Calibri" panose="020F0502020204030204" pitchFamily="34" charset="0"/>
                <a:sym typeface="Arial"/>
              </a:rPr>
              <a:t>mezi hodnotami </a:t>
            </a:r>
            <a:r>
              <a:rPr lang="pl-PL" dirty="0">
                <a:solidFill>
                  <a:schemeClr val="bg1"/>
                </a:solidFill>
                <a:latin typeface="Calibri" panose="020F0502020204030204" pitchFamily="34" charset="0"/>
                <a:cs typeface="Calibri" panose="020F0502020204030204" pitchFamily="34" charset="0"/>
                <a:sym typeface="Arial"/>
              </a:rPr>
              <a:t>vždy stejné intervaly.</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Logaritmická stupnice nám lépe ukazuje rozdíl mezi běžnými a odlehlými hodnotami na grafu na první pohled. Odlehlé hodnoty jsou údaje za státy, které se významně liší od ostatních.</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Lineární stupnice nám lépe ukazuje rozdíl mezi běžnými a odlehlými hodnotami na grafu na první pohled. Odlehlé hodnoty jsou údaje za státy, které se významně liší od ostatních.</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pl-PL" sz="3200" dirty="0">
                <a:solidFill>
                  <a:schemeClr val="bg1"/>
                </a:solidFill>
                <a:latin typeface="Calibri" panose="020F0502020204030204" pitchFamily="34" charset="0"/>
                <a:cs typeface="Calibri" panose="020F0502020204030204" pitchFamily="34" charset="0"/>
                <a:sym typeface="Arial"/>
              </a:rPr>
              <a:t>Stupnice</a:t>
            </a:r>
          </a:p>
        </p:txBody>
      </p:sp>
      <p:pic>
        <p:nvPicPr>
          <p:cNvPr id="4" name="Grafický objekt 3" descr="Zaškrtnutí se souvislou výplní">
            <a:extLst>
              <a:ext uri="{FF2B5EF4-FFF2-40B4-BE49-F238E27FC236}">
                <a16:creationId xmlns:a16="http://schemas.microsoft.com/office/drawing/2014/main" id="{272A5DBA-61F2-CD93-D330-07178CC59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2813" y="4361092"/>
            <a:ext cx="1227359" cy="1227359"/>
          </a:xfrm>
          <a:prstGeom prst="rect">
            <a:avLst/>
          </a:prstGeom>
        </p:spPr>
      </p:pic>
    </p:spTree>
    <p:extLst>
      <p:ext uri="{BB962C8B-B14F-4D97-AF65-F5344CB8AC3E}">
        <p14:creationId xmlns:p14="http://schemas.microsoft.com/office/powerpoint/2010/main" val="3958262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Rozdíl v příjmu státu na osobu je mezi nejchudším a nejbohatším státem větší v roce 1800 než v roce 2021.</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Rozdíl v příjmu státu na osobu je mezi nejchudším a nejbohatším státem menší v roce 1800 než v roce 2021.</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Rozdíl v příjmu státu na osobu je mezi nejchudším a nejbohatším státem stejný v roce 1800 jako v roce 2021.</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it-IT" sz="3200" dirty="0">
                <a:solidFill>
                  <a:schemeClr val="bg1"/>
                </a:solidFill>
                <a:latin typeface="Calibri" panose="020F0502020204030204" pitchFamily="34" charset="0"/>
                <a:cs typeface="Calibri" panose="020F0502020204030204" pitchFamily="34" charset="0"/>
                <a:sym typeface="Arial"/>
              </a:rPr>
              <a:t>Svět mezi lety 1800 a 2021</a:t>
            </a:r>
          </a:p>
        </p:txBody>
      </p:sp>
    </p:spTree>
    <p:extLst>
      <p:ext uri="{BB962C8B-B14F-4D97-AF65-F5344CB8AC3E}">
        <p14:creationId xmlns:p14="http://schemas.microsoft.com/office/powerpoint/2010/main" val="530820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BCB78FF5-9A3C-7AC2-64B6-7FD45F77A67A}"/>
              </a:ext>
            </a:extLst>
          </p:cNvPr>
          <p:cNvSpPr>
            <a:spLocks noGrp="1"/>
          </p:cNvSpPr>
          <p:nvPr>
            <p:ph type="body" idx="1"/>
          </p:nvPr>
        </p:nvSpPr>
        <p:spPr>
          <a:xfrm>
            <a:off x="740228" y="1665514"/>
            <a:ext cx="7641771" cy="4659085"/>
          </a:xfrm>
        </p:spPr>
        <p:txBody>
          <a:bodyPr>
            <a:normAutofit/>
          </a:bodyPr>
          <a:lstStyle/>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A) Rozdíl v příjmu státu na osobu je mezi nejchudším a nejbohatším státem větší v roce 1800 než v roce 2021.</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B) Rozdíl v příjmu státu na osobu je mezi nejchudším a nejbohatším státem menší v roce 1800 než v roce 2021.</a:t>
            </a:r>
          </a:p>
          <a:p>
            <a:pPr marL="114300" indent="0" algn="just">
              <a:buNone/>
            </a:pPr>
            <a:r>
              <a:rPr lang="pl-PL" dirty="0">
                <a:solidFill>
                  <a:schemeClr val="bg1"/>
                </a:solidFill>
                <a:latin typeface="Calibri" panose="020F0502020204030204" pitchFamily="34" charset="0"/>
                <a:cs typeface="Calibri" panose="020F0502020204030204" pitchFamily="34" charset="0"/>
                <a:sym typeface="Arial"/>
              </a:rPr>
              <a:t>C) Rozdíl v příjmu státu na osobu je mezi nejchudším a nejbohatším státem stejný v roce 1800 jako v roce 2021.</a:t>
            </a:r>
          </a:p>
          <a:p>
            <a:pPr algn="just"/>
            <a:endParaRPr lang="pl-PL" sz="2800" dirty="0">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9527E769-1073-231B-03DD-27F5E774E7F5}"/>
              </a:ext>
            </a:extLst>
          </p:cNvPr>
          <p:cNvSpPr txBox="1"/>
          <p:nvPr/>
        </p:nvSpPr>
        <p:spPr>
          <a:xfrm>
            <a:off x="859971" y="489857"/>
            <a:ext cx="10069286" cy="584775"/>
          </a:xfrm>
          <a:prstGeom prst="rect">
            <a:avLst/>
          </a:prstGeom>
          <a:noFill/>
        </p:spPr>
        <p:txBody>
          <a:bodyPr wrap="square" rtlCol="0">
            <a:spAutoFit/>
          </a:bodyPr>
          <a:lstStyle/>
          <a:p>
            <a:r>
              <a:rPr lang="it-IT" sz="3200" dirty="0">
                <a:solidFill>
                  <a:schemeClr val="bg1"/>
                </a:solidFill>
                <a:latin typeface="Calibri" panose="020F0502020204030204" pitchFamily="34" charset="0"/>
                <a:cs typeface="Calibri" panose="020F0502020204030204" pitchFamily="34" charset="0"/>
                <a:sym typeface="Arial"/>
              </a:rPr>
              <a:t>Svět mezi lety 1800 a 2021</a:t>
            </a:r>
          </a:p>
        </p:txBody>
      </p:sp>
      <p:pic>
        <p:nvPicPr>
          <p:cNvPr id="4" name="Grafický objekt 3" descr="Zaškrtnutí se souvislou výplní">
            <a:extLst>
              <a:ext uri="{FF2B5EF4-FFF2-40B4-BE49-F238E27FC236}">
                <a16:creationId xmlns:a16="http://schemas.microsoft.com/office/drawing/2014/main" id="{272A5DBA-61F2-CD93-D330-07178CC59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4585" y="2967721"/>
            <a:ext cx="1227359" cy="1227359"/>
          </a:xfrm>
          <a:prstGeom prst="rect">
            <a:avLst/>
          </a:prstGeom>
        </p:spPr>
      </p:pic>
    </p:spTree>
    <p:extLst>
      <p:ext uri="{BB962C8B-B14F-4D97-AF65-F5344CB8AC3E}">
        <p14:creationId xmlns:p14="http://schemas.microsoft.com/office/powerpoint/2010/main" val="210405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5D89B3-CE3B-455E-B817-94852D40A7BF}"/>
              </a:ext>
            </a:extLst>
          </p:cNvPr>
          <p:cNvSpPr>
            <a:spLocks noGrp="1"/>
          </p:cNvSpPr>
          <p:nvPr>
            <p:ph type="title"/>
          </p:nvPr>
        </p:nvSpPr>
        <p:spPr/>
        <p:txBody>
          <a:bodyPr/>
          <a:lstStyle/>
          <a:p>
            <a:r>
              <a:rPr lang="cs-CZ" dirty="0">
                <a:solidFill>
                  <a:schemeClr val="bg1"/>
                </a:solidFill>
              </a:rPr>
              <a:t>ZDROJE</a:t>
            </a:r>
            <a:endParaRPr lang="en-GB" dirty="0">
              <a:solidFill>
                <a:schemeClr val="bg1"/>
              </a:solidFill>
            </a:endParaRPr>
          </a:p>
        </p:txBody>
      </p:sp>
      <p:sp>
        <p:nvSpPr>
          <p:cNvPr id="3" name="Zástupný text 2">
            <a:extLst>
              <a:ext uri="{FF2B5EF4-FFF2-40B4-BE49-F238E27FC236}">
                <a16:creationId xmlns:a16="http://schemas.microsoft.com/office/drawing/2014/main" id="{14ED7413-7FB3-4879-ADB7-47A4B48A4883}"/>
              </a:ext>
            </a:extLst>
          </p:cNvPr>
          <p:cNvSpPr>
            <a:spLocks noGrp="1"/>
          </p:cNvSpPr>
          <p:nvPr>
            <p:ph type="body" idx="1"/>
          </p:nvPr>
        </p:nvSpPr>
        <p:spPr>
          <a:xfrm>
            <a:off x="838199" y="1825625"/>
            <a:ext cx="10965873" cy="4351338"/>
          </a:xfrm>
        </p:spPr>
        <p:txBody>
          <a:bodyPr>
            <a:normAutofit/>
          </a:bodyPr>
          <a:lstStyle/>
          <a:p>
            <a:pPr>
              <a:buClr>
                <a:schemeClr val="bg1"/>
              </a:buClr>
            </a:pPr>
            <a:r>
              <a:rPr lang="cs-CZ" sz="2000" dirty="0">
                <a:solidFill>
                  <a:schemeClr val="bg1"/>
                </a:solidFill>
              </a:rPr>
              <a:t>Gapminder (2022): </a:t>
            </a:r>
            <a:r>
              <a:rPr lang="cs-CZ" sz="2000" dirty="0" err="1">
                <a:solidFill>
                  <a:schemeClr val="bg1"/>
                </a:solidFill>
              </a:rPr>
              <a:t>Bubbles</a:t>
            </a:r>
            <a:r>
              <a:rPr lang="cs-CZ" sz="2000" dirty="0">
                <a:solidFill>
                  <a:schemeClr val="bg1"/>
                </a:solidFill>
              </a:rPr>
              <a:t>. Dostupné z </a:t>
            </a:r>
            <a:r>
              <a:rPr lang="cs-CZ" sz="2000" dirty="0">
                <a:solidFill>
                  <a:schemeClr val="bg1"/>
                </a:solidFill>
                <a:hlinkClick r:id="rId2">
                  <a:extLst>
                    <a:ext uri="{A12FA001-AC4F-418D-AE19-62706E023703}">
                      <ahyp:hlinkClr xmlns:ahyp="http://schemas.microsoft.com/office/drawing/2018/hyperlinkcolor" val="tx"/>
                    </a:ext>
                  </a:extLst>
                </a:hlinkClick>
              </a:rPr>
              <a:t>https://www.gapminder.org/tools/#$chart-type=bubbles&amp;url=v1</a:t>
            </a:r>
            <a:r>
              <a:rPr lang="cs-CZ" sz="2000" dirty="0">
                <a:solidFill>
                  <a:schemeClr val="bg1"/>
                </a:solidFill>
              </a:rPr>
              <a:t> </a:t>
            </a:r>
            <a:r>
              <a:rPr lang="cs-CZ" sz="2000" dirty="0">
                <a:solidFill>
                  <a:schemeClr val="bg1"/>
                </a:solidFill>
                <a:latin typeface="Arial" panose="020B0604020202020204" pitchFamily="34" charset="0"/>
              </a:rPr>
              <a:t>[cit. 14. 12. 2022].</a:t>
            </a:r>
          </a:p>
          <a:p>
            <a:pPr marL="114300" indent="0">
              <a:buClr>
                <a:schemeClr val="bg1"/>
              </a:buClr>
              <a:buNone/>
            </a:pPr>
            <a:endParaRPr lang="cs-CZ" sz="2000" dirty="0">
              <a:solidFill>
                <a:schemeClr val="bg1"/>
              </a:solidFill>
            </a:endParaRPr>
          </a:p>
        </p:txBody>
      </p:sp>
    </p:spTree>
    <p:extLst>
      <p:ext uri="{BB962C8B-B14F-4D97-AF65-F5344CB8AC3E}">
        <p14:creationId xmlns:p14="http://schemas.microsoft.com/office/powerpoint/2010/main" val="102161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943E0108-5898-7610-0E80-ED8F389485FE}"/>
              </a:ext>
            </a:extLst>
          </p:cNvPr>
          <p:cNvSpPr>
            <a:spLocks noGrp="1"/>
          </p:cNvSpPr>
          <p:nvPr>
            <p:ph type="body" idx="1"/>
          </p:nvPr>
        </p:nvSpPr>
        <p:spPr>
          <a:xfrm>
            <a:off x="838200" y="685800"/>
            <a:ext cx="10515600" cy="5736771"/>
          </a:xfrm>
        </p:spPr>
        <p:txBody>
          <a:bodyPr>
            <a:normAutofit/>
          </a:bodyPr>
          <a:lstStyle/>
          <a:p>
            <a:pPr marL="114300" indent="0">
              <a:buClr>
                <a:schemeClr val="bg1"/>
              </a:buClr>
              <a:buNone/>
            </a:pPr>
            <a:r>
              <a:rPr lang="cs-CZ" sz="3200" dirty="0">
                <a:solidFill>
                  <a:schemeClr val="bg1"/>
                </a:solidFill>
                <a:latin typeface="Calibri" panose="020F0502020204030204" pitchFamily="34" charset="0"/>
                <a:cs typeface="Calibri" panose="020F0502020204030204" pitchFamily="34" charset="0"/>
              </a:rPr>
              <a:t>2. Přepněte si na lineární stupnici (</a:t>
            </a:r>
            <a:r>
              <a:rPr lang="cs-CZ" sz="3200" i="1" dirty="0" err="1">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videomanuál</a:t>
            </a:r>
            <a:r>
              <a:rPr lang="cs-CZ" sz="3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k prostředí </a:t>
            </a:r>
            <a:r>
              <a:rPr lang="cs-CZ" sz="3200" i="1" dirty="0" err="1">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Gapminder</a:t>
            </a:r>
            <a:r>
              <a:rPr lang="cs-CZ" sz="3200" i="1" dirty="0">
                <a:solidFill>
                  <a:schemeClr val="bg1"/>
                </a:solidFill>
                <a:latin typeface="Calibri" panose="020F0502020204030204" pitchFamily="34" charset="0"/>
                <a:cs typeface="Calibri" panose="020F0502020204030204" pitchFamily="34" charset="0"/>
              </a:rPr>
              <a:t> či </a:t>
            </a:r>
            <a:r>
              <a:rPr lang="cs-CZ" sz="3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Návod k prostředí </a:t>
            </a:r>
            <a:r>
              <a:rPr lang="cs-CZ" sz="3200" i="1"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Gapminder</a:t>
            </a:r>
            <a:r>
              <a:rPr lang="cs-CZ" sz="3200" dirty="0">
                <a:solidFill>
                  <a:schemeClr val="bg1"/>
                </a:solidFill>
                <a:latin typeface="Calibri" panose="020F0502020204030204" pitchFamily="34" charset="0"/>
                <a:cs typeface="Calibri" panose="020F0502020204030204" pitchFamily="34" charset="0"/>
              </a:rPr>
              <a:t>). Opět nyní vypište všechny hodnoty na ose x.</a:t>
            </a:r>
          </a:p>
        </p:txBody>
      </p:sp>
    </p:spTree>
    <p:extLst>
      <p:ext uri="{BB962C8B-B14F-4D97-AF65-F5344CB8AC3E}">
        <p14:creationId xmlns:p14="http://schemas.microsoft.com/office/powerpoint/2010/main" val="127417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038A0C7C-B7C9-1150-BFE6-3478353444EC}"/>
              </a:ext>
            </a:extLst>
          </p:cNvPr>
          <p:cNvSpPr>
            <a:spLocks noGrp="1"/>
          </p:cNvSpPr>
          <p:nvPr>
            <p:ph type="body" idx="1"/>
          </p:nvPr>
        </p:nvSpPr>
        <p:spPr>
          <a:xfrm>
            <a:off x="838200" y="1453896"/>
            <a:ext cx="10515600" cy="4723067"/>
          </a:xfrm>
        </p:spPr>
        <p:txBody>
          <a:bodyPr/>
          <a:lstStyle/>
          <a:p>
            <a:pPr>
              <a:buClr>
                <a:schemeClr val="bg1"/>
              </a:buClr>
            </a:pPr>
            <a:r>
              <a:rPr lang="cs-CZ" sz="3200" dirty="0">
                <a:solidFill>
                  <a:schemeClr val="bg1"/>
                </a:solidFill>
                <a:latin typeface="Calibri" panose="020F0502020204030204" pitchFamily="34" charset="0"/>
                <a:cs typeface="Calibri" panose="020F0502020204030204" pitchFamily="34" charset="0"/>
              </a:rPr>
              <a:t>10 tis., 20 tis., 30 tis., 40 tis., 50 tis., 60 tis., 70 tis., 80 tis., 90 tis., 100 tis.</a:t>
            </a:r>
          </a:p>
          <a:p>
            <a:pPr marL="114300" indent="0">
              <a:buNone/>
            </a:pPr>
            <a:endParaRPr lang="cs-CZ" dirty="0"/>
          </a:p>
        </p:txBody>
      </p:sp>
    </p:spTree>
    <p:extLst>
      <p:ext uri="{BB962C8B-B14F-4D97-AF65-F5344CB8AC3E}">
        <p14:creationId xmlns:p14="http://schemas.microsoft.com/office/powerpoint/2010/main" val="400765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9D81F10-1751-337F-655D-5002DEE178A1}"/>
              </a:ext>
            </a:extLst>
          </p:cNvPr>
          <p:cNvSpPr>
            <a:spLocks noGrp="1"/>
          </p:cNvSpPr>
          <p:nvPr>
            <p:ph type="body" idx="1"/>
          </p:nvPr>
        </p:nvSpPr>
        <p:spPr>
          <a:xfrm>
            <a:off x="838200" y="729343"/>
            <a:ext cx="10515600" cy="5447620"/>
          </a:xfrm>
        </p:spPr>
        <p:txBody>
          <a:bodyPr>
            <a:normAutofit/>
          </a:bodyPr>
          <a:lstStyle/>
          <a:p>
            <a:pPr marL="114300" indent="0">
              <a:buClr>
                <a:schemeClr val="bg1"/>
              </a:buClr>
              <a:buNone/>
            </a:pPr>
            <a:r>
              <a:rPr lang="cs-CZ" sz="3200" dirty="0">
                <a:solidFill>
                  <a:schemeClr val="bg1"/>
                </a:solidFill>
                <a:latin typeface="Calibri" panose="020F0502020204030204" pitchFamily="34" charset="0"/>
                <a:cs typeface="Calibri" panose="020F0502020204030204" pitchFamily="34" charset="0"/>
              </a:rPr>
              <a:t>3. Jaký vztah mezi sebou mají hodnoty u logaritmické stupnice a jaký vztah mají hodnoty u lineární stupnice?</a:t>
            </a:r>
          </a:p>
        </p:txBody>
      </p:sp>
    </p:spTree>
    <p:extLst>
      <p:ext uri="{BB962C8B-B14F-4D97-AF65-F5344CB8AC3E}">
        <p14:creationId xmlns:p14="http://schemas.microsoft.com/office/powerpoint/2010/main" val="341111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9D81F10-1751-337F-655D-5002DEE178A1}"/>
              </a:ext>
            </a:extLst>
          </p:cNvPr>
          <p:cNvSpPr>
            <a:spLocks noGrp="1"/>
          </p:cNvSpPr>
          <p:nvPr>
            <p:ph type="body" idx="1"/>
          </p:nvPr>
        </p:nvSpPr>
        <p:spPr>
          <a:xfrm>
            <a:off x="838200" y="729343"/>
            <a:ext cx="10515600" cy="5447620"/>
          </a:xfrm>
        </p:spPr>
        <p:txBody>
          <a:bodyPr>
            <a:normAutofit/>
          </a:bodyPr>
          <a:lstStyle/>
          <a:p>
            <a:pPr>
              <a:buClr>
                <a:schemeClr val="bg1"/>
              </a:buClr>
            </a:pPr>
            <a:r>
              <a:rPr lang="cs-CZ" sz="3200" dirty="0">
                <a:solidFill>
                  <a:schemeClr val="bg1"/>
                </a:solidFill>
                <a:latin typeface="Calibri" panose="020F0502020204030204" pitchFamily="34" charset="0"/>
                <a:cs typeface="Calibri" panose="020F0502020204030204" pitchFamily="34" charset="0"/>
              </a:rPr>
              <a:t>Logaritmická – intervaly mezi hodnotami nejsou stejné. </a:t>
            </a:r>
            <a:r>
              <a:rPr lang="pl-PL" sz="3200" dirty="0">
                <a:solidFill>
                  <a:schemeClr val="bg1"/>
                </a:solidFill>
                <a:latin typeface="Calibri" panose="020F0502020204030204" pitchFamily="34" charset="0"/>
                <a:cs typeface="Calibri" panose="020F0502020204030204" pitchFamily="34" charset="0"/>
              </a:rPr>
              <a:t>Každý následující dílek stupnice (stejně vzdálený) vykazuje dvojnásobnou hodnotu – tedy 500, 2 x 500, 2 x 1000, 2 x 2000, atd. </a:t>
            </a:r>
          </a:p>
          <a:p>
            <a:pPr>
              <a:buClr>
                <a:schemeClr val="bg1"/>
              </a:buClr>
            </a:pPr>
            <a:r>
              <a:rPr lang="cs-CZ" sz="3200" dirty="0">
                <a:solidFill>
                  <a:schemeClr val="bg1"/>
                </a:solidFill>
                <a:latin typeface="Calibri" panose="020F0502020204030204" pitchFamily="34" charset="0"/>
                <a:cs typeface="Calibri" panose="020F0502020204030204" pitchFamily="34" charset="0"/>
              </a:rPr>
              <a:t>Lineární – </a:t>
            </a:r>
            <a:r>
              <a:rPr lang="pl-PL" sz="3200" dirty="0">
                <a:solidFill>
                  <a:schemeClr val="bg1"/>
                </a:solidFill>
                <a:latin typeface="Calibri" panose="020F0502020204030204" pitchFamily="34" charset="0"/>
                <a:cs typeface="Calibri" panose="020F0502020204030204" pitchFamily="34" charset="0"/>
              </a:rPr>
              <a:t>intervaly mezi jednotlivými hodnotami jsou stejné</a:t>
            </a:r>
          </a:p>
          <a:p>
            <a:pPr marL="571500" lvl="1" indent="0">
              <a:buClr>
                <a:schemeClr val="bg1"/>
              </a:buClr>
              <a:buNone/>
            </a:pPr>
            <a:endParaRPr lang="pl-PL"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53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9D81F10-1751-337F-655D-5002DEE178A1}"/>
              </a:ext>
            </a:extLst>
          </p:cNvPr>
          <p:cNvSpPr>
            <a:spLocks noGrp="1"/>
          </p:cNvSpPr>
          <p:nvPr>
            <p:ph type="body" idx="1"/>
          </p:nvPr>
        </p:nvSpPr>
        <p:spPr>
          <a:xfrm>
            <a:off x="838200" y="729343"/>
            <a:ext cx="10515600" cy="5447620"/>
          </a:xfrm>
        </p:spPr>
        <p:txBody>
          <a:bodyPr>
            <a:normAutofit/>
          </a:bodyPr>
          <a:lstStyle/>
          <a:p>
            <a:pPr marL="114300" indent="0">
              <a:buClr>
                <a:schemeClr val="bg1"/>
              </a:buClr>
              <a:buNone/>
            </a:pPr>
            <a:r>
              <a:rPr lang="cs-CZ" sz="3200" dirty="0">
                <a:solidFill>
                  <a:schemeClr val="bg1"/>
                </a:solidFill>
                <a:latin typeface="Calibri" panose="020F0502020204030204" pitchFamily="34" charset="0"/>
                <a:cs typeface="Calibri" panose="020F0502020204030204" pitchFamily="34" charset="0"/>
              </a:rPr>
              <a:t>4. Doplňte u každé ze stupnic následující hodnotu, která by byla na ose x uvedena, pokud bychom potřebovali v grafu znázornit ještě vyšší příjem.</a:t>
            </a:r>
          </a:p>
        </p:txBody>
      </p:sp>
    </p:spTree>
    <p:extLst>
      <p:ext uri="{BB962C8B-B14F-4D97-AF65-F5344CB8AC3E}">
        <p14:creationId xmlns:p14="http://schemas.microsoft.com/office/powerpoint/2010/main" val="3565499523"/>
      </p:ext>
    </p:extLst>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1a05e5-5b60-4b6c-b7ab-c3137fc42b4b" xsi:nil="true"/>
    <lcf76f155ced4ddcb4097134ff3c332f xmlns="2e4d4048-99e1-4105-8e63-5ad9f1b3a3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30CB46985392D4BBC074602700B9B96" ma:contentTypeVersion="16" ma:contentTypeDescription="Vytvoří nový dokument" ma:contentTypeScope="" ma:versionID="03eef813c1d72fdcbe2b2993264c50b9">
  <xsd:schema xmlns:xsd="http://www.w3.org/2001/XMLSchema" xmlns:xs="http://www.w3.org/2001/XMLSchema" xmlns:p="http://schemas.microsoft.com/office/2006/metadata/properties" xmlns:ns2="2a1a05e5-5b60-4b6c-b7ab-c3137fc42b4b" xmlns:ns3="2e4d4048-99e1-4105-8e63-5ad9f1b3a306" targetNamespace="http://schemas.microsoft.com/office/2006/metadata/properties" ma:root="true" ma:fieldsID="b160ab02282141190055bd79fbd38ce2" ns2:_="" ns3:_="">
    <xsd:import namespace="2a1a05e5-5b60-4b6c-b7ab-c3137fc42b4b"/>
    <xsd:import namespace="2e4d4048-99e1-4105-8e63-5ad9f1b3a3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a05e5-5b60-4b6c-b7ab-c3137fc42b4b"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4a394f75-4077-46eb-8cb4-841d55ebbb0e}" ma:internalName="TaxCatchAll" ma:showField="CatchAllData" ma:web="2a1a05e5-5b60-4b6c-b7ab-c3137fc42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4d4048-99e1-4105-8e63-5ad9f1b3a3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2f525c4-4218-4cf7-bea0-797ead027e1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D0184-1223-4665-A12F-9F792B6B9283}">
  <ds:schemaRefs>
    <ds:schemaRef ds:uri="http://schemas.microsoft.com/sharepoint/v3/contenttype/forms"/>
  </ds:schemaRefs>
</ds:datastoreItem>
</file>

<file path=customXml/itemProps2.xml><?xml version="1.0" encoding="utf-8"?>
<ds:datastoreItem xmlns:ds="http://schemas.openxmlformats.org/officeDocument/2006/customXml" ds:itemID="{7D50B324-67F9-4C0D-BF24-337957A6E874}">
  <ds:schemaRefs>
    <ds:schemaRef ds:uri="http://purl.org/dc/elements/1.1/"/>
    <ds:schemaRef ds:uri="http://schemas.microsoft.com/office/2006/metadata/properties"/>
    <ds:schemaRef ds:uri="2e4d4048-99e1-4105-8e63-5ad9f1b3a306"/>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2a1a05e5-5b60-4b6c-b7ab-c3137fc42b4b"/>
    <ds:schemaRef ds:uri="http://www.w3.org/XML/1998/namespace"/>
  </ds:schemaRefs>
</ds:datastoreItem>
</file>

<file path=customXml/itemProps3.xml><?xml version="1.0" encoding="utf-8"?>
<ds:datastoreItem xmlns:ds="http://schemas.openxmlformats.org/officeDocument/2006/customXml" ds:itemID="{85B49F14-8828-4A46-A8FD-9129B871630B}">
  <ds:schemaRefs>
    <ds:schemaRef ds:uri="2a1a05e5-5b60-4b6c-b7ab-c3137fc42b4b"/>
    <ds:schemaRef ds:uri="2e4d4048-99e1-4105-8e63-5ad9f1b3a3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7484</TotalTime>
  <Words>2072</Words>
  <Application>Microsoft Office PowerPoint</Application>
  <PresentationFormat>Širokoúhlá obrazovka</PresentationFormat>
  <Paragraphs>128</Paragraphs>
  <Slides>45</Slides>
  <Notes>16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Calibri</vt:lpstr>
      <vt:lpstr>Montserrat</vt:lpstr>
      <vt:lpstr>Montserrat SemiBold</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Eliška Masná | ADRA</dc:creator>
  <cp:lastModifiedBy>Eliška Masná | ADRA</cp:lastModifiedBy>
  <cp:revision>9</cp:revision>
  <dcterms:created xsi:type="dcterms:W3CDTF">2021-12-02T13:18:41Z</dcterms:created>
  <dcterms:modified xsi:type="dcterms:W3CDTF">2023-02-06T19:14:19Z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0x010100130CB46985392D4BBC074602700B9B96</vt:lpwstr>
  </property>
  <property fmtid="{D5CDD505-2E9C-101B-9397-08002B2CF9AE}" pid="3" name="MediaServiceImageTags">
    <vt:lpwstr/>
  </property>
</Properties>
</file>