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5" r:id="rId6"/>
    <p:sldId id="264" r:id="rId7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C60A2-D804-4DDB-8C0E-B7FEDDF7D2A0}" v="2" dt="2023-02-08T17:20:23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ška Masná | ADRA" userId="857be0a8-77d0-4521-bb90-16d33d156d4f" providerId="ADAL" clId="{5B3C60A2-D804-4DDB-8C0E-B7FEDDF7D2A0}"/>
    <pc:docChg chg="modSld">
      <pc:chgData name="Eliška Masná | ADRA" userId="857be0a8-77d0-4521-bb90-16d33d156d4f" providerId="ADAL" clId="{5B3C60A2-D804-4DDB-8C0E-B7FEDDF7D2A0}" dt="2023-02-08T17:20:33.108" v="31" actId="20577"/>
      <pc:docMkLst>
        <pc:docMk/>
      </pc:docMkLst>
      <pc:sldChg chg="addSp modSp mod">
        <pc:chgData name="Eliška Masná | ADRA" userId="857be0a8-77d0-4521-bb90-16d33d156d4f" providerId="ADAL" clId="{5B3C60A2-D804-4DDB-8C0E-B7FEDDF7D2A0}" dt="2023-02-08T17:20:33.108" v="31" actId="20577"/>
        <pc:sldMkLst>
          <pc:docMk/>
          <pc:sldMk cId="3018047796" sldId="264"/>
        </pc:sldMkLst>
        <pc:spChg chg="add mod">
          <ac:chgData name="Eliška Masná | ADRA" userId="857be0a8-77d0-4521-bb90-16d33d156d4f" providerId="ADAL" clId="{5B3C60A2-D804-4DDB-8C0E-B7FEDDF7D2A0}" dt="2023-02-08T17:20:33.108" v="31" actId="20577"/>
          <ac:spMkLst>
            <pc:docMk/>
            <pc:sldMk cId="3018047796" sldId="264"/>
            <ac:spMk id="3" creationId="{540F216D-8358-8358-2623-42FB41780EAE}"/>
          </ac:spMkLst>
        </pc:spChg>
        <pc:picChg chg="add mod">
          <ac:chgData name="Eliška Masná | ADRA" userId="857be0a8-77d0-4521-bb90-16d33d156d4f" providerId="ADAL" clId="{5B3C60A2-D804-4DDB-8C0E-B7FEDDF7D2A0}" dt="2023-02-08T17:20:20.083" v="12" actId="1076"/>
          <ac:picMkLst>
            <pc:docMk/>
            <pc:sldMk cId="3018047796" sldId="264"/>
            <ac:picMk id="2" creationId="{4807B1CB-9A43-900B-ECAC-9D523EB491A1}"/>
          </ac:picMkLst>
        </pc:picChg>
      </pc:sldChg>
      <pc:sldChg chg="modSp mod">
        <pc:chgData name="Eliška Masná | ADRA" userId="857be0a8-77d0-4521-bb90-16d33d156d4f" providerId="ADAL" clId="{5B3C60A2-D804-4DDB-8C0E-B7FEDDF7D2A0}" dt="2023-02-08T17:20:01.281" v="8" actId="20577"/>
        <pc:sldMkLst>
          <pc:docMk/>
          <pc:sldMk cId="2761977121" sldId="265"/>
        </pc:sldMkLst>
        <pc:spChg chg="mod">
          <ac:chgData name="Eliška Masná | ADRA" userId="857be0a8-77d0-4521-bb90-16d33d156d4f" providerId="ADAL" clId="{5B3C60A2-D804-4DDB-8C0E-B7FEDDF7D2A0}" dt="2023-02-08T17:20:01.281" v="8" actId="20577"/>
          <ac:spMkLst>
            <pc:docMk/>
            <pc:sldMk cId="2761977121" sldId="265"/>
            <ac:spMk id="13" creationId="{2A63639B-B51A-4D1D-8846-4974E26BA3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3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92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10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3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00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4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2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79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F39E-AB7F-4CF9-8F9B-ED382B55400E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E2FF-9993-4841-B5F2-BEE5D423B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11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BC6B350C-5214-472E-95C7-485D1ACEE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541" y="4160807"/>
            <a:ext cx="2462918" cy="191460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7CBFA34-FE24-4B0A-A6CB-D0FE1C6AD2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7504" y="4139455"/>
            <a:ext cx="2527038" cy="1957305"/>
          </a:xfrm>
          <a:prstGeom prst="rect">
            <a:avLst/>
          </a:prstGeom>
          <a:noFill/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87186FC-0855-4B5B-9C54-52F0AE576E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69597" y="4200121"/>
            <a:ext cx="2493179" cy="1903882"/>
          </a:xfrm>
          <a:prstGeom prst="rect">
            <a:avLst/>
          </a:prstGeom>
        </p:spPr>
      </p:pic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C510745C-0798-4873-A36A-2BC37E5B4C4E}"/>
              </a:ext>
            </a:extLst>
          </p:cNvPr>
          <p:cNvCxnSpPr/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28792F8-57B4-45C1-BF4F-B0CA28DE18AA}"/>
              </a:ext>
            </a:extLst>
          </p:cNvPr>
          <p:cNvCxnSpPr>
            <a:cxnSpLocks/>
          </p:cNvCxnSpPr>
          <p:nvPr/>
        </p:nvCxnSpPr>
        <p:spPr>
          <a:xfrm>
            <a:off x="6581502" y="-55037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CB083C97-AE78-4D4B-9425-46D4C2DC98A0}"/>
              </a:ext>
            </a:extLst>
          </p:cNvPr>
          <p:cNvCxnSpPr>
            <a:cxnSpLocks/>
          </p:cNvCxnSpPr>
          <p:nvPr/>
        </p:nvCxnSpPr>
        <p:spPr>
          <a:xfrm>
            <a:off x="3315788" y="-93740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">
            <a:extLst>
              <a:ext uri="{FF2B5EF4-FFF2-40B4-BE49-F238E27FC236}">
                <a16:creationId xmlns:a16="http://schemas.microsoft.com/office/drawing/2014/main" id="{50E8F2D9-1127-4C78-BE37-56602F259614}"/>
              </a:ext>
            </a:extLst>
          </p:cNvPr>
          <p:cNvSpPr txBox="1">
            <a:spLocks/>
          </p:cNvSpPr>
          <p:nvPr/>
        </p:nvSpPr>
        <p:spPr>
          <a:xfrm rot="10800000">
            <a:off x="6808828" y="977084"/>
            <a:ext cx="28878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000" dirty="0"/>
              <a:t>ŽÁDNÁ ZÁVISLOST (BODOVÝ GRAF)</a:t>
            </a:r>
            <a:endParaRPr lang="en-GB" sz="3000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1C5E9A17-3471-477C-9A1E-4E0D8EB0CA83}"/>
              </a:ext>
            </a:extLst>
          </p:cNvPr>
          <p:cNvSpPr txBox="1">
            <a:spLocks/>
          </p:cNvSpPr>
          <p:nvPr/>
        </p:nvSpPr>
        <p:spPr>
          <a:xfrm rot="10800000">
            <a:off x="379534" y="977087"/>
            <a:ext cx="27089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ZÁPORNÁ ZÁVISLOST (BODOVÝ GRAF)</a:t>
            </a:r>
            <a:endParaRPr lang="en-GB" sz="3200" dirty="0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2A63639B-B51A-4D1D-8846-4974E26BA338}"/>
              </a:ext>
            </a:extLst>
          </p:cNvPr>
          <p:cNvSpPr txBox="1">
            <a:spLocks/>
          </p:cNvSpPr>
          <p:nvPr/>
        </p:nvSpPr>
        <p:spPr>
          <a:xfrm rot="10800000">
            <a:off x="3543114" y="977083"/>
            <a:ext cx="28110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000" dirty="0"/>
              <a:t>KLADNÁ ZÁVISLOST (BODOVÝ GRAF)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13671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BC6B350C-5214-472E-95C7-485D1ACEE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541" y="3886650"/>
            <a:ext cx="2462918" cy="246291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7CBFA34-FE24-4B0A-A6CB-D0FE1C6AD2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7504" y="4477291"/>
            <a:ext cx="2527038" cy="1281634"/>
          </a:xfrm>
          <a:prstGeom prst="rect">
            <a:avLst/>
          </a:prstGeom>
          <a:noFill/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87186FC-0855-4B5B-9C54-52F0AE576E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69597" y="4210295"/>
            <a:ext cx="2493179" cy="1883533"/>
          </a:xfrm>
          <a:prstGeom prst="rect">
            <a:avLst/>
          </a:prstGeom>
        </p:spPr>
      </p:pic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C510745C-0798-4873-A36A-2BC37E5B4C4E}"/>
              </a:ext>
            </a:extLst>
          </p:cNvPr>
          <p:cNvCxnSpPr/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28792F8-57B4-45C1-BF4F-B0CA28DE18AA}"/>
              </a:ext>
            </a:extLst>
          </p:cNvPr>
          <p:cNvCxnSpPr>
            <a:cxnSpLocks/>
          </p:cNvCxnSpPr>
          <p:nvPr/>
        </p:nvCxnSpPr>
        <p:spPr>
          <a:xfrm>
            <a:off x="6581502" y="-55037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CB083C97-AE78-4D4B-9425-46D4C2DC98A0}"/>
              </a:ext>
            </a:extLst>
          </p:cNvPr>
          <p:cNvCxnSpPr>
            <a:cxnSpLocks/>
          </p:cNvCxnSpPr>
          <p:nvPr/>
        </p:nvCxnSpPr>
        <p:spPr>
          <a:xfrm>
            <a:off x="3315788" y="-93740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">
            <a:extLst>
              <a:ext uri="{FF2B5EF4-FFF2-40B4-BE49-F238E27FC236}">
                <a16:creationId xmlns:a16="http://schemas.microsoft.com/office/drawing/2014/main" id="{50E8F2D9-1127-4C78-BE37-56602F259614}"/>
              </a:ext>
            </a:extLst>
          </p:cNvPr>
          <p:cNvSpPr txBox="1">
            <a:spLocks/>
          </p:cNvSpPr>
          <p:nvPr/>
        </p:nvSpPr>
        <p:spPr>
          <a:xfrm rot="10800000">
            <a:off x="6928462" y="977086"/>
            <a:ext cx="24931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SLOUPCOVÝ GRAF</a:t>
            </a:r>
            <a:endParaRPr lang="en-GB" sz="3200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1C5E9A17-3471-477C-9A1E-4E0D8EB0CA83}"/>
              </a:ext>
            </a:extLst>
          </p:cNvPr>
          <p:cNvSpPr txBox="1">
            <a:spLocks/>
          </p:cNvSpPr>
          <p:nvPr/>
        </p:nvSpPr>
        <p:spPr>
          <a:xfrm rot="10800000">
            <a:off x="379534" y="977087"/>
            <a:ext cx="27089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EMISE</a:t>
            </a:r>
            <a:endParaRPr lang="en-GB" sz="3200" dirty="0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2A63639B-B51A-4D1D-8846-4974E26BA338}"/>
              </a:ext>
            </a:extLst>
          </p:cNvPr>
          <p:cNvSpPr txBox="1">
            <a:spLocks/>
          </p:cNvSpPr>
          <p:nvPr/>
        </p:nvSpPr>
        <p:spPr>
          <a:xfrm rot="10800000">
            <a:off x="3707501" y="977084"/>
            <a:ext cx="2527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SVĚTADÍLY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61977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780482E-C156-44CE-B3F4-81C2175D36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912" y="3912132"/>
            <a:ext cx="2309421" cy="2361125"/>
          </a:xfrm>
          <a:prstGeom prst="rect">
            <a:avLst/>
          </a:prstGeom>
        </p:spPr>
      </p:pic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C510745C-0798-4873-A36A-2BC37E5B4C4E}"/>
              </a:ext>
            </a:extLst>
          </p:cNvPr>
          <p:cNvCxnSpPr/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28792F8-57B4-45C1-BF4F-B0CA28DE18AA}"/>
              </a:ext>
            </a:extLst>
          </p:cNvPr>
          <p:cNvCxnSpPr>
            <a:cxnSpLocks/>
          </p:cNvCxnSpPr>
          <p:nvPr/>
        </p:nvCxnSpPr>
        <p:spPr>
          <a:xfrm>
            <a:off x="6581502" y="-55037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CB083C97-AE78-4D4B-9425-46D4C2DC98A0}"/>
              </a:ext>
            </a:extLst>
          </p:cNvPr>
          <p:cNvCxnSpPr>
            <a:cxnSpLocks/>
          </p:cNvCxnSpPr>
          <p:nvPr/>
        </p:nvCxnSpPr>
        <p:spPr>
          <a:xfrm>
            <a:off x="3315788" y="-93740"/>
            <a:ext cx="0" cy="704548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">
            <a:extLst>
              <a:ext uri="{FF2B5EF4-FFF2-40B4-BE49-F238E27FC236}">
                <a16:creationId xmlns:a16="http://schemas.microsoft.com/office/drawing/2014/main" id="{708F6A93-AFCA-4FE0-8985-42343FCB650B}"/>
              </a:ext>
            </a:extLst>
          </p:cNvPr>
          <p:cNvSpPr txBox="1">
            <a:spLocks/>
          </p:cNvSpPr>
          <p:nvPr/>
        </p:nvSpPr>
        <p:spPr>
          <a:xfrm rot="10800000">
            <a:off x="471485" y="942658"/>
            <a:ext cx="2586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KRUHOVÝ GRAF</a:t>
            </a:r>
            <a:endParaRPr lang="en-GB" sz="32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807B1CB-9A43-900B-ECAC-9D523EB491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244" y="3868877"/>
            <a:ext cx="2282167" cy="2404380"/>
          </a:xfrm>
          <a:prstGeom prst="rect">
            <a:avLst/>
          </a:prstGeom>
          <a:noFill/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540F216D-8358-8358-2623-42FB41780EAE}"/>
              </a:ext>
            </a:extLst>
          </p:cNvPr>
          <p:cNvSpPr txBox="1">
            <a:spLocks/>
          </p:cNvSpPr>
          <p:nvPr/>
        </p:nvSpPr>
        <p:spPr>
          <a:xfrm rot="10800000">
            <a:off x="3655428" y="942658"/>
            <a:ext cx="2586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/>
              <a:t>SPOJNICOVÝ GRAF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180477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0CB46985392D4BBC074602700B9B96" ma:contentTypeVersion="16" ma:contentTypeDescription="Vytvoří nový dokument" ma:contentTypeScope="" ma:versionID="03eef813c1d72fdcbe2b2993264c50b9">
  <xsd:schema xmlns:xsd="http://www.w3.org/2001/XMLSchema" xmlns:xs="http://www.w3.org/2001/XMLSchema" xmlns:p="http://schemas.microsoft.com/office/2006/metadata/properties" xmlns:ns2="2a1a05e5-5b60-4b6c-b7ab-c3137fc42b4b" xmlns:ns3="2e4d4048-99e1-4105-8e63-5ad9f1b3a306" targetNamespace="http://schemas.microsoft.com/office/2006/metadata/properties" ma:root="true" ma:fieldsID="b160ab02282141190055bd79fbd38ce2" ns2:_="" ns3:_="">
    <xsd:import namespace="2a1a05e5-5b60-4b6c-b7ab-c3137fc42b4b"/>
    <xsd:import namespace="2e4d4048-99e1-4105-8e63-5ad9f1b3a3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a05e5-5b60-4b6c-b7ab-c3137fc42b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a394f75-4077-46eb-8cb4-841d55ebbb0e}" ma:internalName="TaxCatchAll" ma:showField="CatchAllData" ma:web="2a1a05e5-5b60-4b6c-b7ab-c3137fc42b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4d4048-99e1-4105-8e63-5ad9f1b3a3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b2f525c4-4218-4cf7-bea0-797ead027e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1a05e5-5b60-4b6c-b7ab-c3137fc42b4b" xsi:nil="true"/>
    <lcf76f155ced4ddcb4097134ff3c332f xmlns="2e4d4048-99e1-4105-8e63-5ad9f1b3a30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2B0152D-7D8D-4B1E-8C2A-90F93DBAF5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7BB066-0520-43B1-8E5D-D3637ACA8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a05e5-5b60-4b6c-b7ab-c3137fc42b4b"/>
    <ds:schemaRef ds:uri="2e4d4048-99e1-4105-8e63-5ad9f1b3a3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76707D-0AF6-4682-98BE-DB69195CE07A}">
  <ds:schemaRefs>
    <ds:schemaRef ds:uri="http://schemas.microsoft.com/office/2006/metadata/properties"/>
    <ds:schemaRef ds:uri="http://schemas.microsoft.com/office/infopath/2007/PartnerControls"/>
    <ds:schemaRef ds:uri="2a1a05e5-5b60-4b6c-b7ab-c3137fc42b4b"/>
    <ds:schemaRef ds:uri="2e4d4048-99e1-4105-8e63-5ad9f1b3a3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26</Words>
  <Application>Microsoft Office PowerPoint</Application>
  <PresentationFormat>A4 (210 × 297 mm)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Eliška Masná | ADRA</dc:creator>
  <cp:lastModifiedBy>Eliška Masná | ADRA</cp:lastModifiedBy>
  <cp:revision>6</cp:revision>
  <dcterms:created xsi:type="dcterms:W3CDTF">2022-03-14T20:29:27Z</dcterms:created>
  <dcterms:modified xsi:type="dcterms:W3CDTF">2023-02-08T17:20:39Z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0x010100130CB46985392D4BBC074602700B9B96</vt:lpwstr>
  </property>
  <property fmtid="{D5CDD505-2E9C-101B-9397-08002B2CF9AE}" pid="3" name="MediaServiceImageTags">
    <vt:lpwstr/>
  </property>
</Properties>
</file>